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3" r:id="rId14"/>
    <p:sldId id="284" r:id="rId15"/>
    <p:sldId id="268" r:id="rId16"/>
    <p:sldId id="269" r:id="rId17"/>
    <p:sldId id="287" r:id="rId18"/>
    <p:sldId id="288" r:id="rId19"/>
    <p:sldId id="289" r:id="rId20"/>
    <p:sldId id="270" r:id="rId21"/>
    <p:sldId id="271" r:id="rId22"/>
    <p:sldId id="285" r:id="rId23"/>
    <p:sldId id="290" r:id="rId24"/>
    <p:sldId id="272" r:id="rId25"/>
    <p:sldId id="273" r:id="rId26"/>
    <p:sldId id="274" r:id="rId27"/>
    <p:sldId id="291" r:id="rId28"/>
    <p:sldId id="292" r:id="rId29"/>
    <p:sldId id="275" r:id="rId30"/>
    <p:sldId id="276" r:id="rId31"/>
    <p:sldId id="277" r:id="rId32"/>
    <p:sldId id="278" r:id="rId33"/>
    <p:sldId id="27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normAutofit fontScale="90000"/>
          </a:bodyPr>
          <a:lstStyle/>
          <a:p>
            <a:r>
              <a:rPr lang="en-US" dirty="0" smtClean="0"/>
              <a:t>Fra </a:t>
            </a:r>
            <a:r>
              <a:rPr lang="en-US" dirty="0" err="1" smtClean="0"/>
              <a:t>skapelse</a:t>
            </a:r>
            <a:r>
              <a:rPr lang="en-US" dirty="0" smtClean="0"/>
              <a:t> </a:t>
            </a:r>
            <a:r>
              <a:rPr lang="en-US" dirty="0" err="1" smtClean="0"/>
              <a:t>til</a:t>
            </a:r>
            <a:r>
              <a:rPr lang="en-US" dirty="0" smtClean="0"/>
              <a:t> </a:t>
            </a:r>
            <a:r>
              <a:rPr lang="en-US" dirty="0" err="1" smtClean="0"/>
              <a:t>nyskapelse</a:t>
            </a:r>
            <a:r>
              <a:rPr lang="en-US" dirty="0"/>
              <a:t> </a:t>
            </a:r>
            <a:r>
              <a:rPr lang="en-US" dirty="0" smtClean="0"/>
              <a:t>– </a:t>
            </a:r>
            <a:r>
              <a:rPr lang="en-US" dirty="0" err="1" smtClean="0"/>
              <a:t>misjon</a:t>
            </a:r>
            <a:r>
              <a:rPr lang="en-US" dirty="0" smtClean="0"/>
              <a:t> </a:t>
            </a:r>
            <a:r>
              <a:rPr lang="en-US" dirty="0" err="1" smtClean="0"/>
              <a:t>i</a:t>
            </a:r>
            <a:r>
              <a:rPr lang="en-US" dirty="0" smtClean="0"/>
              <a:t> </a:t>
            </a:r>
            <a:r>
              <a:rPr lang="en-US" dirty="0" err="1" smtClean="0"/>
              <a:t>rammen</a:t>
            </a:r>
            <a:r>
              <a:rPr lang="en-US" dirty="0" smtClean="0"/>
              <a:t> </a:t>
            </a:r>
            <a:r>
              <a:rPr lang="en-US" dirty="0" err="1" smtClean="0"/>
              <a:t>av</a:t>
            </a:r>
            <a:r>
              <a:rPr lang="en-US" dirty="0" smtClean="0"/>
              <a:t> den store </a:t>
            </a:r>
            <a:r>
              <a:rPr lang="en-US" dirty="0" err="1" smtClean="0"/>
              <a:t>bibelske</a:t>
            </a:r>
            <a:r>
              <a:rPr lang="en-US" dirty="0" smtClean="0"/>
              <a:t> </a:t>
            </a:r>
            <a:r>
              <a:rPr lang="en-US" dirty="0" err="1" smtClean="0"/>
              <a:t>skapelsesfortellingen</a:t>
            </a:r>
            <a:endParaRPr lang="en-US" dirty="0"/>
          </a:p>
        </p:txBody>
      </p:sp>
      <p:sp>
        <p:nvSpPr>
          <p:cNvPr id="3" name="Undertittel 2"/>
          <p:cNvSpPr>
            <a:spLocks noGrp="1"/>
          </p:cNvSpPr>
          <p:nvPr>
            <p:ph type="subTitle" idx="1"/>
          </p:nvPr>
        </p:nvSpPr>
        <p:spPr/>
        <p:txBody>
          <a:bodyPr/>
          <a:lstStyle/>
          <a:p>
            <a:r>
              <a:rPr lang="en-US" dirty="0" smtClean="0"/>
              <a:t>Ole </a:t>
            </a:r>
            <a:r>
              <a:rPr lang="en-US" dirty="0" err="1" smtClean="0"/>
              <a:t>Jakob</a:t>
            </a:r>
            <a:r>
              <a:rPr lang="en-US" dirty="0" smtClean="0"/>
              <a:t> </a:t>
            </a:r>
            <a:r>
              <a:rPr lang="en-US" dirty="0" err="1" smtClean="0"/>
              <a:t>Filtvedt</a:t>
            </a:r>
            <a:endParaRPr lang="en-US" dirty="0"/>
          </a:p>
        </p:txBody>
      </p:sp>
    </p:spTree>
    <p:extLst>
      <p:ext uri="{BB962C8B-B14F-4D97-AF65-F5344CB8AC3E}">
        <p14:creationId xmlns:p14="http://schemas.microsoft.com/office/powerpoint/2010/main" val="4231774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err="1" smtClean="0"/>
              <a:t>Kongepresten</a:t>
            </a:r>
            <a:r>
              <a:rPr lang="en-US" dirty="0" smtClean="0"/>
              <a:t> - </a:t>
            </a:r>
            <a:r>
              <a:rPr lang="en-US" dirty="0" err="1" smtClean="0"/>
              <a:t>Messias</a:t>
            </a:r>
            <a:endParaRPr lang="en-US" dirty="0"/>
          </a:p>
        </p:txBody>
      </p:sp>
      <p:sp>
        <p:nvSpPr>
          <p:cNvPr id="3" name="Plassholder for innhold 2"/>
          <p:cNvSpPr>
            <a:spLocks noGrp="1"/>
          </p:cNvSpPr>
          <p:nvPr>
            <p:ph idx="1"/>
          </p:nvPr>
        </p:nvSpPr>
        <p:spPr/>
        <p:txBody>
          <a:bodyPr>
            <a:normAutofit fontScale="92500" lnSpcReduction="10000"/>
          </a:bodyPr>
          <a:lstStyle/>
          <a:p>
            <a:pPr marL="0" indent="0">
              <a:buNone/>
            </a:pPr>
            <a:r>
              <a:rPr lang="en-US" dirty="0" err="1" smtClean="0"/>
              <a:t>Salme</a:t>
            </a:r>
            <a:r>
              <a:rPr lang="en-US" dirty="0" smtClean="0"/>
              <a:t> 110</a:t>
            </a:r>
            <a:r>
              <a:rPr lang="nb-NO" dirty="0"/>
              <a:t>   Herren sier til min herre:</a:t>
            </a:r>
            <a:br>
              <a:rPr lang="nb-NO" dirty="0"/>
            </a:br>
            <a:r>
              <a:rPr lang="nb-NO" dirty="0"/>
              <a:t>          «Sett deg ved min høyre hånd</a:t>
            </a:r>
            <a:br>
              <a:rPr lang="nb-NO" dirty="0"/>
            </a:br>
            <a:r>
              <a:rPr lang="nb-NO" dirty="0"/>
              <a:t>          til jeg får lagt dine fiender</a:t>
            </a:r>
            <a:br>
              <a:rPr lang="nb-NO" dirty="0"/>
            </a:br>
            <a:r>
              <a:rPr lang="nb-NO" dirty="0"/>
              <a:t>          som skammel for dine føtter!»</a:t>
            </a:r>
            <a:br>
              <a:rPr lang="nb-NO" dirty="0"/>
            </a:br>
            <a:r>
              <a:rPr lang="nb-NO" dirty="0"/>
              <a:t>          </a:t>
            </a:r>
            <a:br>
              <a:rPr lang="nb-NO" dirty="0"/>
            </a:br>
            <a:r>
              <a:rPr lang="nb-NO" dirty="0"/>
              <a:t>     2 Fra Sion rekker Herren ut ditt mektige septer.</a:t>
            </a:r>
            <a:br>
              <a:rPr lang="nb-NO" dirty="0"/>
            </a:br>
            <a:r>
              <a:rPr lang="nb-NO" dirty="0"/>
              <a:t>          Du skal herske blant dine fiender!</a:t>
            </a:r>
            <a:br>
              <a:rPr lang="nb-NO" dirty="0"/>
            </a:br>
            <a:r>
              <a:rPr lang="nb-NO" dirty="0"/>
              <a:t>            </a:t>
            </a:r>
            <a:br>
              <a:rPr lang="nb-NO" dirty="0"/>
            </a:br>
            <a:r>
              <a:rPr lang="nb-NO" dirty="0"/>
              <a:t>  </a:t>
            </a:r>
            <a:r>
              <a:rPr lang="nb-NO" dirty="0" smtClean="0"/>
              <a:t>4 </a:t>
            </a:r>
            <a:r>
              <a:rPr lang="nb-NO" dirty="0"/>
              <a:t> Herren har sverget og angrer det ikke:</a:t>
            </a:r>
            <a:br>
              <a:rPr lang="nb-NO" dirty="0"/>
            </a:br>
            <a:r>
              <a:rPr lang="nb-NO" dirty="0"/>
              <a:t>          «Du er prest til evig tid på </a:t>
            </a:r>
            <a:r>
              <a:rPr lang="nb-NO" dirty="0" err="1"/>
              <a:t>Melkisedeks</a:t>
            </a:r>
            <a:r>
              <a:rPr lang="nb-NO" dirty="0"/>
              <a:t> vis.»</a:t>
            </a:r>
            <a:endParaRPr lang="en-US" dirty="0"/>
          </a:p>
        </p:txBody>
      </p:sp>
    </p:spTree>
    <p:extLst>
      <p:ext uri="{BB962C8B-B14F-4D97-AF65-F5344CB8AC3E}">
        <p14:creationId xmlns:p14="http://schemas.microsoft.com/office/powerpoint/2010/main" val="334337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en-US" dirty="0" err="1" smtClean="0"/>
              <a:t>Messias</a:t>
            </a:r>
            <a:r>
              <a:rPr lang="en-US" dirty="0" smtClean="0"/>
              <a:t> – </a:t>
            </a:r>
            <a:r>
              <a:rPr lang="en-US" dirty="0" err="1" smtClean="0"/>
              <a:t>Israels</a:t>
            </a:r>
            <a:r>
              <a:rPr lang="en-US" dirty="0" smtClean="0"/>
              <a:t> </a:t>
            </a:r>
            <a:r>
              <a:rPr lang="en-US" dirty="0" err="1" smtClean="0"/>
              <a:t>konge</a:t>
            </a:r>
            <a:r>
              <a:rPr lang="en-US" dirty="0" smtClean="0"/>
              <a:t> </a:t>
            </a:r>
            <a:r>
              <a:rPr lang="en-US" dirty="0" err="1" smtClean="0"/>
              <a:t>og</a:t>
            </a:r>
            <a:r>
              <a:rPr lang="en-US" dirty="0" smtClean="0"/>
              <a:t> </a:t>
            </a:r>
            <a:r>
              <a:rPr lang="en-US" dirty="0" err="1" smtClean="0"/>
              <a:t>hele</a:t>
            </a:r>
            <a:r>
              <a:rPr lang="en-US" dirty="0" smtClean="0"/>
              <a:t> </a:t>
            </a:r>
            <a:r>
              <a:rPr lang="en-US" dirty="0" err="1" smtClean="0"/>
              <a:t>jordens</a:t>
            </a:r>
            <a:r>
              <a:rPr lang="en-US" dirty="0" smtClean="0"/>
              <a:t> </a:t>
            </a:r>
            <a:r>
              <a:rPr lang="en-US" dirty="0" err="1" smtClean="0"/>
              <a:t>konge</a:t>
            </a:r>
            <a:endParaRPr lang="en-US" dirty="0"/>
          </a:p>
        </p:txBody>
      </p:sp>
      <p:sp>
        <p:nvSpPr>
          <p:cNvPr id="3" name="Plassholder for innhold 2"/>
          <p:cNvSpPr>
            <a:spLocks noGrp="1"/>
          </p:cNvSpPr>
          <p:nvPr>
            <p:ph idx="1"/>
          </p:nvPr>
        </p:nvSpPr>
        <p:spPr>
          <a:xfrm>
            <a:off x="457200" y="1600200"/>
            <a:ext cx="8229600" cy="4800600"/>
          </a:xfrm>
        </p:spPr>
        <p:txBody>
          <a:bodyPr>
            <a:normAutofit fontScale="77500" lnSpcReduction="20000"/>
          </a:bodyPr>
          <a:lstStyle/>
          <a:p>
            <a:pPr marL="0" indent="0">
              <a:buNone/>
            </a:pPr>
            <a:r>
              <a:rPr lang="en-US" dirty="0" err="1" smtClean="0"/>
              <a:t>Salme</a:t>
            </a:r>
            <a:r>
              <a:rPr lang="en-US" dirty="0" smtClean="0"/>
              <a:t> 72: </a:t>
            </a:r>
            <a:r>
              <a:rPr lang="nb-NO" dirty="0"/>
              <a:t> </a:t>
            </a:r>
            <a:endParaRPr lang="nb-NO" dirty="0" smtClean="0"/>
          </a:p>
          <a:p>
            <a:pPr marL="0" indent="0">
              <a:buNone/>
            </a:pPr>
            <a:r>
              <a:rPr lang="nb-NO" dirty="0" smtClean="0"/>
              <a:t>Gud</a:t>
            </a:r>
            <a:r>
              <a:rPr lang="nb-NO" dirty="0"/>
              <a:t>, lær kongen å dømme som du</a:t>
            </a:r>
            <a:r>
              <a:rPr lang="nb-NO" dirty="0" smtClean="0"/>
              <a:t>,</a:t>
            </a:r>
            <a:r>
              <a:rPr lang="nb-NO" dirty="0"/>
              <a:t> la kongssønnen få din </a:t>
            </a:r>
            <a:r>
              <a:rPr lang="nb-NO" dirty="0" smtClean="0"/>
              <a:t>rettferd! Han </a:t>
            </a:r>
            <a:r>
              <a:rPr lang="nb-NO" dirty="0"/>
              <a:t>skal dømme ditt folk med </a:t>
            </a:r>
            <a:r>
              <a:rPr lang="nb-NO" dirty="0" smtClean="0"/>
              <a:t>rettferd, dine </a:t>
            </a:r>
            <a:r>
              <a:rPr lang="nb-NO" dirty="0"/>
              <a:t>hjelpeløse med lov og </a:t>
            </a:r>
            <a:r>
              <a:rPr lang="nb-NO" dirty="0" smtClean="0"/>
              <a:t>rett. Fjellene </a:t>
            </a:r>
            <a:r>
              <a:rPr lang="nb-NO" dirty="0"/>
              <a:t>skal gi folket </a:t>
            </a:r>
            <a:r>
              <a:rPr lang="nb-NO" dirty="0" smtClean="0"/>
              <a:t>fred og </a:t>
            </a:r>
            <a:r>
              <a:rPr lang="nb-NO" dirty="0"/>
              <a:t>haugene bære rettferdighets </a:t>
            </a:r>
            <a:r>
              <a:rPr lang="nb-NO" dirty="0" smtClean="0"/>
              <a:t>frukt. Han </a:t>
            </a:r>
            <a:r>
              <a:rPr lang="nb-NO" dirty="0"/>
              <a:t>skal la de vergeløse i folket få sin </a:t>
            </a:r>
            <a:r>
              <a:rPr lang="nb-NO" dirty="0" smtClean="0"/>
              <a:t>rett, han </a:t>
            </a:r>
            <a:r>
              <a:rPr lang="nb-NO" dirty="0"/>
              <a:t>skal berge de fattige</a:t>
            </a:r>
            <a:r>
              <a:rPr lang="nb-NO" dirty="0" smtClean="0"/>
              <a:t>.</a:t>
            </a:r>
            <a:r>
              <a:rPr lang="nb-NO" dirty="0"/>
              <a:t> Undertrykkeren skal han </a:t>
            </a:r>
            <a:r>
              <a:rPr lang="nb-NO" dirty="0" smtClean="0"/>
              <a:t>knuse. La </a:t>
            </a:r>
            <a:r>
              <a:rPr lang="nb-NO" dirty="0"/>
              <a:t>ham leve fra slekt til </a:t>
            </a:r>
            <a:r>
              <a:rPr lang="nb-NO" dirty="0" smtClean="0"/>
              <a:t>slekt, så </a:t>
            </a:r>
            <a:r>
              <a:rPr lang="nb-NO" dirty="0"/>
              <a:t>lenge sol og måne er </a:t>
            </a:r>
            <a:r>
              <a:rPr lang="nb-NO" dirty="0" smtClean="0"/>
              <a:t>til!</a:t>
            </a:r>
            <a:r>
              <a:rPr lang="nb-NO" dirty="0"/>
              <a:t> Han skal komme som regn på nyslått </a:t>
            </a:r>
            <a:r>
              <a:rPr lang="nb-NO" dirty="0" smtClean="0"/>
              <a:t>eng, lik </a:t>
            </a:r>
            <a:r>
              <a:rPr lang="nb-NO" dirty="0"/>
              <a:t>en regnskur som vanner </a:t>
            </a:r>
            <a:r>
              <a:rPr lang="nb-NO" dirty="0" smtClean="0"/>
              <a:t>jorden. Rettferd </a:t>
            </a:r>
            <a:r>
              <a:rPr lang="nb-NO" dirty="0"/>
              <a:t>skal spire i hans </a:t>
            </a:r>
            <a:r>
              <a:rPr lang="nb-NO" dirty="0" smtClean="0"/>
              <a:t>dager og </a:t>
            </a:r>
            <a:r>
              <a:rPr lang="nb-NO" dirty="0"/>
              <a:t>freden være stor til månen </a:t>
            </a:r>
            <a:r>
              <a:rPr lang="nb-NO" dirty="0" smtClean="0"/>
              <a:t>forgår.</a:t>
            </a:r>
            <a:r>
              <a:rPr lang="nb-NO" dirty="0"/>
              <a:t> Han skal herske fra hav til </a:t>
            </a:r>
            <a:r>
              <a:rPr lang="nb-NO" dirty="0" smtClean="0"/>
              <a:t>hav, fra </a:t>
            </a:r>
            <a:r>
              <a:rPr lang="nb-NO" dirty="0"/>
              <a:t>Storelven til jordens </a:t>
            </a:r>
            <a:r>
              <a:rPr lang="nb-NO" dirty="0" smtClean="0"/>
              <a:t>ender. De </a:t>
            </a:r>
            <a:r>
              <a:rPr lang="nb-NO" dirty="0"/>
              <a:t>som bor i </a:t>
            </a:r>
            <a:r>
              <a:rPr lang="nb-NO" dirty="0" smtClean="0"/>
              <a:t>ørkenen, skal </a:t>
            </a:r>
            <a:r>
              <a:rPr lang="nb-NO" dirty="0"/>
              <a:t>bøye seg for </a:t>
            </a:r>
            <a:r>
              <a:rPr lang="nb-NO" dirty="0" smtClean="0"/>
              <a:t>ham, fienden </a:t>
            </a:r>
            <a:r>
              <a:rPr lang="nb-NO" dirty="0"/>
              <a:t>skal slikke </a:t>
            </a:r>
            <a:r>
              <a:rPr lang="nb-NO" dirty="0" smtClean="0"/>
              <a:t>støvet. Konger </a:t>
            </a:r>
            <a:r>
              <a:rPr lang="nb-NO" dirty="0"/>
              <a:t>fra </a:t>
            </a:r>
            <a:r>
              <a:rPr lang="nb-NO" dirty="0" err="1"/>
              <a:t>Tarsis</a:t>
            </a:r>
            <a:r>
              <a:rPr lang="nb-NO" dirty="0"/>
              <a:t> og fjerne </a:t>
            </a:r>
            <a:r>
              <a:rPr lang="nb-NO" dirty="0" smtClean="0"/>
              <a:t>kyster skal </a:t>
            </a:r>
            <a:r>
              <a:rPr lang="nb-NO" dirty="0"/>
              <a:t>sende skatt til </a:t>
            </a:r>
            <a:r>
              <a:rPr lang="nb-NO" dirty="0" smtClean="0"/>
              <a:t>ham. Kongene </a:t>
            </a:r>
            <a:r>
              <a:rPr lang="nb-NO" dirty="0"/>
              <a:t>i Saba og </a:t>
            </a:r>
            <a:r>
              <a:rPr lang="nb-NO" dirty="0" smtClean="0"/>
              <a:t>Seba skal </a:t>
            </a:r>
            <a:r>
              <a:rPr lang="nb-NO" dirty="0"/>
              <a:t>komme med </a:t>
            </a:r>
            <a:r>
              <a:rPr lang="nb-NO" dirty="0" smtClean="0"/>
              <a:t>gaver. Alle </a:t>
            </a:r>
            <a:r>
              <a:rPr lang="nb-NO" dirty="0"/>
              <a:t>konger skal kaste seg ned for </a:t>
            </a:r>
            <a:r>
              <a:rPr lang="nb-NO" dirty="0" smtClean="0"/>
              <a:t>ham, alle </a:t>
            </a:r>
            <a:r>
              <a:rPr lang="nb-NO" dirty="0"/>
              <a:t>folkeslag skal tjene ham.</a:t>
            </a:r>
            <a:endParaRPr lang="en-US" dirty="0"/>
          </a:p>
        </p:txBody>
      </p:sp>
    </p:spTree>
    <p:extLst>
      <p:ext uri="{BB962C8B-B14F-4D97-AF65-F5344CB8AC3E}">
        <p14:creationId xmlns:p14="http://schemas.microsoft.com/office/powerpoint/2010/main" val="3900179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en-US" dirty="0" err="1" smtClean="0"/>
              <a:t>Messias</a:t>
            </a:r>
            <a:r>
              <a:rPr lang="en-US" dirty="0" smtClean="0"/>
              <a:t> – setter </a:t>
            </a:r>
            <a:r>
              <a:rPr lang="en-US" dirty="0" err="1" smtClean="0"/>
              <a:t>alle</a:t>
            </a:r>
            <a:r>
              <a:rPr lang="en-US" dirty="0" smtClean="0"/>
              <a:t> ting </a:t>
            </a:r>
            <a:r>
              <a:rPr lang="en-US" dirty="0" err="1" smtClean="0"/>
              <a:t>i</a:t>
            </a:r>
            <a:r>
              <a:rPr lang="en-US" dirty="0" smtClean="0"/>
              <a:t> </a:t>
            </a:r>
            <a:r>
              <a:rPr lang="en-US" dirty="0" err="1" smtClean="0"/>
              <a:t>rett</a:t>
            </a:r>
            <a:r>
              <a:rPr lang="en-US" dirty="0" smtClean="0"/>
              <a:t> stand</a:t>
            </a:r>
            <a:endParaRPr lang="en-US" dirty="0"/>
          </a:p>
        </p:txBody>
      </p:sp>
      <p:sp>
        <p:nvSpPr>
          <p:cNvPr id="3" name="Plassholder for innhold 2"/>
          <p:cNvSpPr>
            <a:spLocks noGrp="1"/>
          </p:cNvSpPr>
          <p:nvPr>
            <p:ph idx="1"/>
          </p:nvPr>
        </p:nvSpPr>
        <p:spPr>
          <a:xfrm>
            <a:off x="457200" y="1600200"/>
            <a:ext cx="8229600" cy="4953000"/>
          </a:xfrm>
        </p:spPr>
        <p:txBody>
          <a:bodyPr>
            <a:normAutofit fontScale="70000" lnSpcReduction="20000"/>
          </a:bodyPr>
          <a:lstStyle/>
          <a:p>
            <a:pPr marL="0" indent="0">
              <a:buNone/>
            </a:pPr>
            <a:r>
              <a:rPr lang="en-US" dirty="0" err="1" smtClean="0"/>
              <a:t>Jes</a:t>
            </a:r>
            <a:r>
              <a:rPr lang="en-US" dirty="0" smtClean="0"/>
              <a:t> 11</a:t>
            </a:r>
            <a:r>
              <a:rPr lang="nb-NO" dirty="0"/>
              <a:t> En kvist skal skyte opp fra </a:t>
            </a:r>
            <a:r>
              <a:rPr lang="nb-NO" dirty="0" err="1"/>
              <a:t>Isais</a:t>
            </a:r>
            <a:r>
              <a:rPr lang="nb-NO" dirty="0"/>
              <a:t> stubbe</a:t>
            </a:r>
            <a:r>
              <a:rPr lang="nb-NO" dirty="0" smtClean="0"/>
              <a:t>,</a:t>
            </a:r>
            <a:r>
              <a:rPr lang="nb-NO" dirty="0"/>
              <a:t> og et skudd skal spire fram fra hans </a:t>
            </a:r>
            <a:r>
              <a:rPr lang="nb-NO" dirty="0" smtClean="0"/>
              <a:t>røtter</a:t>
            </a:r>
            <a:r>
              <a:rPr lang="nb-NO" dirty="0"/>
              <a:t>. Herrens ånd skal hvile over </a:t>
            </a:r>
            <a:r>
              <a:rPr lang="nb-NO" dirty="0" smtClean="0"/>
              <a:t>ham, en </a:t>
            </a:r>
            <a:r>
              <a:rPr lang="nb-NO" dirty="0"/>
              <a:t>Ånd med visdom og forstand</a:t>
            </a:r>
            <a:r>
              <a:rPr lang="nb-NO" dirty="0" smtClean="0"/>
              <a:t>,</a:t>
            </a:r>
            <a:r>
              <a:rPr lang="nb-NO" dirty="0"/>
              <a:t> en Ånd med råd og </a:t>
            </a:r>
            <a:r>
              <a:rPr lang="nb-NO" dirty="0" smtClean="0"/>
              <a:t>styrke, en </a:t>
            </a:r>
            <a:r>
              <a:rPr lang="nb-NO" dirty="0"/>
              <a:t>Ånd som gir kunnskap og frykt for </a:t>
            </a:r>
            <a:r>
              <a:rPr lang="nb-NO" dirty="0" smtClean="0"/>
              <a:t>Herren. Han </a:t>
            </a:r>
            <a:r>
              <a:rPr lang="nb-NO" dirty="0"/>
              <a:t>skal ha sin glede i frykten for Herren</a:t>
            </a:r>
            <a:r>
              <a:rPr lang="nb-NO" dirty="0" smtClean="0"/>
              <a:t>.</a:t>
            </a:r>
            <a:r>
              <a:rPr lang="nb-NO" dirty="0"/>
              <a:t> Han skal ikke dømme etter det øynene </a:t>
            </a:r>
            <a:r>
              <a:rPr lang="nb-NO" dirty="0" smtClean="0"/>
              <a:t>ser, og </a:t>
            </a:r>
            <a:r>
              <a:rPr lang="nb-NO" dirty="0"/>
              <a:t>ikke skifte rett etter det ørene </a:t>
            </a:r>
            <a:r>
              <a:rPr lang="nb-NO" dirty="0" smtClean="0"/>
              <a:t>hører. Han </a:t>
            </a:r>
            <a:r>
              <a:rPr lang="nb-NO" dirty="0"/>
              <a:t>skal dømme fattige rettferdig</a:t>
            </a:r>
            <a:r>
              <a:rPr lang="nb-NO" dirty="0" smtClean="0"/>
              <a:t>,</a:t>
            </a:r>
            <a:r>
              <a:rPr lang="nb-NO" dirty="0"/>
              <a:t> i rettferd skal han skifte rett for de hjelpeløse i </a:t>
            </a:r>
            <a:r>
              <a:rPr lang="nb-NO" dirty="0" smtClean="0"/>
              <a:t>landet. Han </a:t>
            </a:r>
            <a:r>
              <a:rPr lang="nb-NO" dirty="0"/>
              <a:t>skal slå landet med sin munns </a:t>
            </a:r>
            <a:r>
              <a:rPr lang="nb-NO" dirty="0" smtClean="0"/>
              <a:t>ris og </a:t>
            </a:r>
            <a:r>
              <a:rPr lang="nb-NO" dirty="0"/>
              <a:t>drepe de urettferdige med pusten fra sine </a:t>
            </a:r>
            <a:r>
              <a:rPr lang="nb-NO" dirty="0" smtClean="0"/>
              <a:t>lepper. Rettferd </a:t>
            </a:r>
            <a:r>
              <a:rPr lang="nb-NO" dirty="0"/>
              <a:t>skal være beltet om </a:t>
            </a:r>
            <a:r>
              <a:rPr lang="nb-NO" dirty="0" smtClean="0"/>
              <a:t>livet og </a:t>
            </a:r>
            <a:r>
              <a:rPr lang="nb-NO" dirty="0"/>
              <a:t>troskap beltet om hoftene </a:t>
            </a:r>
            <a:r>
              <a:rPr lang="nb-NO" dirty="0" smtClean="0"/>
              <a:t>hans. Da </a:t>
            </a:r>
            <a:r>
              <a:rPr lang="nb-NO" dirty="0"/>
              <a:t>skal ulven bo sammen med </a:t>
            </a:r>
            <a:r>
              <a:rPr lang="nb-NO" dirty="0" smtClean="0"/>
              <a:t>lammet og </a:t>
            </a:r>
            <a:r>
              <a:rPr lang="nb-NO" dirty="0"/>
              <a:t>leoparden legge seg hos </a:t>
            </a:r>
            <a:r>
              <a:rPr lang="nb-NO" dirty="0" smtClean="0"/>
              <a:t>kjeet. Kalv </a:t>
            </a:r>
            <a:r>
              <a:rPr lang="nb-NO" dirty="0"/>
              <a:t>og </a:t>
            </a:r>
            <a:r>
              <a:rPr lang="nb-NO" dirty="0" err="1"/>
              <a:t>ungløve</a:t>
            </a:r>
            <a:r>
              <a:rPr lang="nb-NO" dirty="0"/>
              <a:t> skal beite </a:t>
            </a:r>
            <a:r>
              <a:rPr lang="nb-NO" dirty="0" smtClean="0"/>
              <a:t>sammen mens </a:t>
            </a:r>
            <a:r>
              <a:rPr lang="nb-NO" dirty="0"/>
              <a:t>en smågutt gjeter </a:t>
            </a:r>
            <a:r>
              <a:rPr lang="nb-NO" dirty="0" smtClean="0"/>
              <a:t>dem. Ku </a:t>
            </a:r>
            <a:r>
              <a:rPr lang="nb-NO" dirty="0"/>
              <a:t>og bjørn skal </a:t>
            </a:r>
            <a:r>
              <a:rPr lang="nb-NO" dirty="0" smtClean="0"/>
              <a:t>beite, ungene </a:t>
            </a:r>
            <a:r>
              <a:rPr lang="nb-NO" dirty="0"/>
              <a:t>deres legge seg </a:t>
            </a:r>
            <a:r>
              <a:rPr lang="nb-NO" dirty="0" smtClean="0"/>
              <a:t>sammen, og </a:t>
            </a:r>
            <a:r>
              <a:rPr lang="nb-NO" dirty="0"/>
              <a:t>løven skal ete halm som </a:t>
            </a:r>
            <a:r>
              <a:rPr lang="nb-NO" dirty="0" smtClean="0"/>
              <a:t>oksen. Spedbarnet </a:t>
            </a:r>
            <a:r>
              <a:rPr lang="nb-NO" dirty="0"/>
              <a:t>skal leke ved slangens </a:t>
            </a:r>
            <a:r>
              <a:rPr lang="nb-NO" dirty="0" smtClean="0"/>
              <a:t>hule</a:t>
            </a:r>
            <a:r>
              <a:rPr lang="nb-NO" dirty="0"/>
              <a:t> og barnet strekke hånden ut mot </a:t>
            </a:r>
            <a:r>
              <a:rPr lang="nb-NO" dirty="0" smtClean="0"/>
              <a:t>ormebolet. Ingen </a:t>
            </a:r>
            <a:r>
              <a:rPr lang="nb-NO" dirty="0"/>
              <a:t>skal skade eller ødelegge </a:t>
            </a:r>
            <a:r>
              <a:rPr lang="nb-NO" dirty="0" smtClean="0"/>
              <a:t>noe på </a:t>
            </a:r>
            <a:r>
              <a:rPr lang="nb-NO" dirty="0"/>
              <a:t>hele mitt hellige </a:t>
            </a:r>
            <a:r>
              <a:rPr lang="nb-NO" dirty="0" smtClean="0"/>
              <a:t>fjell. For </a:t>
            </a:r>
            <a:r>
              <a:rPr lang="nb-NO" dirty="0"/>
              <a:t>landet er fylt av kjennskap til </a:t>
            </a:r>
            <a:r>
              <a:rPr lang="nb-NO" dirty="0" smtClean="0"/>
              <a:t>Herren slik </a:t>
            </a:r>
            <a:r>
              <a:rPr lang="nb-NO" dirty="0"/>
              <a:t>vannet dekker </a:t>
            </a:r>
            <a:r>
              <a:rPr lang="nb-NO" dirty="0" smtClean="0"/>
              <a:t>havbunnen. Den </a:t>
            </a:r>
            <a:r>
              <a:rPr lang="nb-NO" dirty="0"/>
              <a:t>dagen skal </a:t>
            </a:r>
            <a:r>
              <a:rPr lang="nb-NO" dirty="0" err="1"/>
              <a:t>Isais</a:t>
            </a:r>
            <a:r>
              <a:rPr lang="nb-NO" dirty="0"/>
              <a:t> </a:t>
            </a:r>
            <a:r>
              <a:rPr lang="nb-NO" dirty="0" smtClean="0"/>
              <a:t>rotskudd stå </a:t>
            </a:r>
            <a:r>
              <a:rPr lang="nb-NO" dirty="0"/>
              <a:t>som et banner for </a:t>
            </a:r>
            <a:r>
              <a:rPr lang="nb-NO" dirty="0" smtClean="0"/>
              <a:t>folkene. Folkeslagene </a:t>
            </a:r>
            <a:r>
              <a:rPr lang="nb-NO" dirty="0"/>
              <a:t>skal søke ham</a:t>
            </a:r>
            <a:r>
              <a:rPr lang="nb-NO" dirty="0" smtClean="0"/>
              <a:t>, og </a:t>
            </a:r>
            <a:r>
              <a:rPr lang="nb-NO" dirty="0"/>
              <a:t>hans bolig skal være herlig. </a:t>
            </a:r>
            <a:endParaRPr lang="en-US" dirty="0"/>
          </a:p>
        </p:txBody>
      </p:sp>
    </p:spTree>
    <p:extLst>
      <p:ext uri="{BB962C8B-B14F-4D97-AF65-F5344CB8AC3E}">
        <p14:creationId xmlns:p14="http://schemas.microsoft.com/office/powerpoint/2010/main" val="13526835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err="1" smtClean="0"/>
              <a:t>Gjenopprettelse</a:t>
            </a:r>
            <a:r>
              <a:rPr lang="en-US" dirty="0" smtClean="0"/>
              <a:t> </a:t>
            </a:r>
            <a:r>
              <a:rPr lang="en-US" dirty="0" err="1" smtClean="0"/>
              <a:t>av</a:t>
            </a:r>
            <a:r>
              <a:rPr lang="en-US" dirty="0" smtClean="0"/>
              <a:t> Eden-</a:t>
            </a:r>
            <a:r>
              <a:rPr lang="en-US" dirty="0" err="1" smtClean="0"/>
              <a:t>tilstander</a:t>
            </a:r>
            <a:endParaRPr lang="en-US" dirty="0"/>
          </a:p>
        </p:txBody>
      </p:sp>
      <p:sp>
        <p:nvSpPr>
          <p:cNvPr id="3" name="Plassholder for innhold 2"/>
          <p:cNvSpPr>
            <a:spLocks noGrp="1"/>
          </p:cNvSpPr>
          <p:nvPr>
            <p:ph idx="1"/>
          </p:nvPr>
        </p:nvSpPr>
        <p:spPr/>
        <p:txBody>
          <a:bodyPr/>
          <a:lstStyle/>
          <a:p>
            <a:pPr marL="0" indent="0">
              <a:buNone/>
            </a:pPr>
            <a:r>
              <a:rPr lang="nb-NO" dirty="0" smtClean="0"/>
              <a:t>Jes 51: 3</a:t>
            </a:r>
            <a:r>
              <a:rPr lang="nb-NO" dirty="0"/>
              <a:t> Herren trøster Sion,</a:t>
            </a:r>
            <a:br>
              <a:rPr lang="nb-NO" dirty="0"/>
            </a:br>
            <a:r>
              <a:rPr lang="nb-NO" dirty="0"/>
              <a:t>          trøster alle ruinene hennes.</a:t>
            </a:r>
            <a:br>
              <a:rPr lang="nb-NO" dirty="0"/>
            </a:br>
            <a:r>
              <a:rPr lang="nb-NO" dirty="0"/>
              <a:t>          Han gjør ørkenen hennes lik Eden,</a:t>
            </a:r>
            <a:br>
              <a:rPr lang="nb-NO" dirty="0"/>
            </a:br>
            <a:r>
              <a:rPr lang="nb-NO" dirty="0"/>
              <a:t>          ødemarken lik Herrens hage.</a:t>
            </a:r>
            <a:br>
              <a:rPr lang="nb-NO" dirty="0"/>
            </a:br>
            <a:r>
              <a:rPr lang="nb-NO" dirty="0"/>
              <a:t>          Jubel og glede skal være i henne,</a:t>
            </a:r>
            <a:br>
              <a:rPr lang="nb-NO" dirty="0"/>
            </a:br>
            <a:r>
              <a:rPr lang="nb-NO" dirty="0"/>
              <a:t>          takkoffer med sang og spill.</a:t>
            </a:r>
            <a:endParaRPr lang="en-US" dirty="0"/>
          </a:p>
        </p:txBody>
      </p:sp>
    </p:spTree>
    <p:extLst>
      <p:ext uri="{BB962C8B-B14F-4D97-AF65-F5344CB8AC3E}">
        <p14:creationId xmlns:p14="http://schemas.microsoft.com/office/powerpoint/2010/main" val="2366421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en-US" dirty="0" err="1" smtClean="0"/>
              <a:t>Tempelsymbolikk</a:t>
            </a:r>
            <a:r>
              <a:rPr lang="en-US" dirty="0" smtClean="0"/>
              <a:t> </a:t>
            </a:r>
            <a:r>
              <a:rPr lang="en-US" dirty="0" err="1" smtClean="0"/>
              <a:t>og</a:t>
            </a:r>
            <a:r>
              <a:rPr lang="en-US" dirty="0" smtClean="0"/>
              <a:t> </a:t>
            </a:r>
            <a:r>
              <a:rPr lang="en-US" dirty="0" err="1" smtClean="0"/>
              <a:t>hagesymbolikk</a:t>
            </a:r>
            <a:r>
              <a:rPr lang="en-US" dirty="0" smtClean="0"/>
              <a:t> </a:t>
            </a:r>
            <a:r>
              <a:rPr lang="en-US" dirty="0" err="1" smtClean="0"/>
              <a:t>sammen</a:t>
            </a:r>
            <a:endParaRPr lang="en-US" dirty="0"/>
          </a:p>
        </p:txBody>
      </p:sp>
      <p:sp>
        <p:nvSpPr>
          <p:cNvPr id="3" name="Plassholder for innhold 2"/>
          <p:cNvSpPr>
            <a:spLocks noGrp="1"/>
          </p:cNvSpPr>
          <p:nvPr>
            <p:ph idx="1"/>
          </p:nvPr>
        </p:nvSpPr>
        <p:spPr>
          <a:xfrm>
            <a:off x="457200" y="1600200"/>
            <a:ext cx="8229600" cy="4876800"/>
          </a:xfrm>
        </p:spPr>
        <p:txBody>
          <a:bodyPr>
            <a:normAutofit fontScale="70000" lnSpcReduction="20000"/>
          </a:bodyPr>
          <a:lstStyle/>
          <a:p>
            <a:pPr marL="0" indent="0">
              <a:buNone/>
            </a:pPr>
            <a:r>
              <a:rPr lang="en-US" dirty="0" err="1" smtClean="0"/>
              <a:t>Esek</a:t>
            </a:r>
            <a:r>
              <a:rPr lang="en-US" dirty="0" smtClean="0"/>
              <a:t> 47</a:t>
            </a:r>
            <a:r>
              <a:rPr lang="nb-NO" dirty="0"/>
              <a:t> Han førte meg tilbake til tempelinngangen. Og se, vann strømmet ut under terskelen på østsiden av tempelet; for tempelfasaden vender mot øst. </a:t>
            </a:r>
            <a:r>
              <a:rPr lang="nb-NO" dirty="0" smtClean="0"/>
              <a:t>[…] </a:t>
            </a:r>
            <a:r>
              <a:rPr lang="nb-NO" dirty="0"/>
              <a:t> Han sa til meg: «Ser du, menneske?» Så førte han meg tilbake til elvebredden. </a:t>
            </a:r>
            <a:r>
              <a:rPr lang="nb-NO" dirty="0" smtClean="0"/>
              <a:t>Og </a:t>
            </a:r>
            <a:r>
              <a:rPr lang="nb-NO" dirty="0"/>
              <a:t>se, da jeg kom tilbake, var det en mengde trær langs elven på begge sider. </a:t>
            </a:r>
            <a:r>
              <a:rPr lang="nb-NO" dirty="0" smtClean="0"/>
              <a:t>Han </a:t>
            </a:r>
            <a:r>
              <a:rPr lang="nb-NO" dirty="0"/>
              <a:t>sa til meg: «Dette vannet renner til områdene i øst og ned på </a:t>
            </a:r>
            <a:r>
              <a:rPr lang="nb-NO" dirty="0" err="1"/>
              <a:t>Araba</a:t>
            </a:r>
            <a:r>
              <a:rPr lang="nb-NO" dirty="0"/>
              <a:t>-sletten. Når det renner ut i sjøen, blir vannet der friskt.  </a:t>
            </a:r>
            <a:r>
              <a:rPr lang="nb-NO" dirty="0" smtClean="0"/>
              <a:t>Alle </a:t>
            </a:r>
            <a:r>
              <a:rPr lang="nb-NO" dirty="0"/>
              <a:t>levende vesener som det kryr av overalt hvor denne elven renner, skal få leve. Der skal det bli mengder av fisk. For hvor dette vannet kommer, blir alt friskt og levende, alt som er der elven renner. </a:t>
            </a:r>
            <a:r>
              <a:rPr lang="nb-NO" dirty="0" smtClean="0"/>
              <a:t>[…]</a:t>
            </a:r>
            <a:r>
              <a:rPr lang="nb-NO" dirty="0"/>
              <a:t> På hver side av elven skal det vokse alle slags trær til å spise av. Løvet på dem skal ikke visne, og frukten skal ikke ta slutt. Hver måned skal de bære ny frukt, for vannet de får, kommer fra helligdommen. Frukten skal tjene til føde og bladene bringe helse.» </a:t>
            </a:r>
            <a:endParaRPr lang="en-US" dirty="0"/>
          </a:p>
        </p:txBody>
      </p:sp>
    </p:spTree>
    <p:extLst>
      <p:ext uri="{BB962C8B-B14F-4D97-AF65-F5344CB8AC3E}">
        <p14:creationId xmlns:p14="http://schemas.microsoft.com/office/powerpoint/2010/main" val="33779696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err="1" smtClean="0"/>
              <a:t>Foreløpige</a:t>
            </a:r>
            <a:r>
              <a:rPr lang="en-US" dirty="0" smtClean="0"/>
              <a:t> </a:t>
            </a:r>
            <a:r>
              <a:rPr lang="en-US" dirty="0" err="1" smtClean="0"/>
              <a:t>konklusjoner</a:t>
            </a:r>
            <a:endParaRPr lang="en-US" dirty="0"/>
          </a:p>
        </p:txBody>
      </p:sp>
      <p:sp>
        <p:nvSpPr>
          <p:cNvPr id="3" name="Plassholder for innhold 2"/>
          <p:cNvSpPr>
            <a:spLocks noGrp="1"/>
          </p:cNvSpPr>
          <p:nvPr>
            <p:ph idx="1"/>
          </p:nvPr>
        </p:nvSpPr>
        <p:spPr/>
        <p:txBody>
          <a:bodyPr>
            <a:normAutofit fontScale="92500" lnSpcReduction="10000"/>
          </a:bodyPr>
          <a:lstStyle/>
          <a:p>
            <a:pPr marL="514350" indent="-514350">
              <a:buAutoNum type="arabicParenR"/>
            </a:pPr>
            <a:r>
              <a:rPr lang="en-US" dirty="0" err="1" smtClean="0"/>
              <a:t>Guds</a:t>
            </a:r>
            <a:r>
              <a:rPr lang="en-US" dirty="0" smtClean="0"/>
              <a:t> plan </a:t>
            </a:r>
            <a:r>
              <a:rPr lang="en-US" dirty="0" err="1" smtClean="0"/>
              <a:t>var</a:t>
            </a:r>
            <a:r>
              <a:rPr lang="en-US" dirty="0" smtClean="0"/>
              <a:t> at </a:t>
            </a:r>
            <a:r>
              <a:rPr lang="en-US" dirty="0" err="1" smtClean="0"/>
              <a:t>menneskene</a:t>
            </a:r>
            <a:r>
              <a:rPr lang="en-US" dirty="0" smtClean="0"/>
              <a:t> </a:t>
            </a:r>
            <a:r>
              <a:rPr lang="en-US" dirty="0" err="1" smtClean="0"/>
              <a:t>skulle</a:t>
            </a:r>
            <a:r>
              <a:rPr lang="en-US" dirty="0" smtClean="0"/>
              <a:t> </a:t>
            </a:r>
            <a:r>
              <a:rPr lang="en-US" dirty="0" err="1" smtClean="0"/>
              <a:t>fungere</a:t>
            </a:r>
            <a:r>
              <a:rPr lang="en-US" dirty="0" smtClean="0"/>
              <a:t> </a:t>
            </a:r>
            <a:r>
              <a:rPr lang="en-US" dirty="0" err="1" smtClean="0"/>
              <a:t>som</a:t>
            </a:r>
            <a:r>
              <a:rPr lang="en-US" dirty="0" smtClean="0"/>
              <a:t> </a:t>
            </a:r>
            <a:r>
              <a:rPr lang="en-US" dirty="0" err="1" smtClean="0"/>
              <a:t>konger</a:t>
            </a:r>
            <a:r>
              <a:rPr lang="en-US" dirty="0" smtClean="0"/>
              <a:t> </a:t>
            </a:r>
            <a:r>
              <a:rPr lang="en-US" dirty="0" err="1" smtClean="0"/>
              <a:t>og</a:t>
            </a:r>
            <a:r>
              <a:rPr lang="en-US" dirty="0" smtClean="0"/>
              <a:t> </a:t>
            </a:r>
            <a:r>
              <a:rPr lang="en-US" dirty="0" err="1" smtClean="0"/>
              <a:t>prester</a:t>
            </a:r>
            <a:r>
              <a:rPr lang="en-US" dirty="0" smtClean="0"/>
              <a:t> </a:t>
            </a:r>
            <a:r>
              <a:rPr lang="en-US" dirty="0" err="1" smtClean="0"/>
              <a:t>i</a:t>
            </a:r>
            <a:r>
              <a:rPr lang="en-US" dirty="0" smtClean="0"/>
              <a:t> </a:t>
            </a:r>
            <a:r>
              <a:rPr lang="en-US" dirty="0" err="1" smtClean="0"/>
              <a:t>hans</a:t>
            </a:r>
            <a:r>
              <a:rPr lang="en-US" dirty="0" smtClean="0"/>
              <a:t> </a:t>
            </a:r>
            <a:r>
              <a:rPr lang="en-US" dirty="0" err="1" smtClean="0"/>
              <a:t>skaperverk</a:t>
            </a:r>
            <a:r>
              <a:rPr lang="en-US" dirty="0" smtClean="0"/>
              <a:t>.</a:t>
            </a:r>
          </a:p>
          <a:p>
            <a:pPr marL="514350" indent="-514350">
              <a:buAutoNum type="arabicParenR"/>
            </a:pPr>
            <a:r>
              <a:rPr lang="en-US" dirty="0" err="1" smtClean="0"/>
              <a:t>Når</a:t>
            </a:r>
            <a:r>
              <a:rPr lang="en-US" dirty="0" smtClean="0"/>
              <a:t> </a:t>
            </a:r>
            <a:r>
              <a:rPr lang="en-US" dirty="0" err="1" smtClean="0"/>
              <a:t>mennesket</a:t>
            </a:r>
            <a:r>
              <a:rPr lang="en-US" dirty="0" smtClean="0"/>
              <a:t> </a:t>
            </a:r>
            <a:r>
              <a:rPr lang="en-US" dirty="0" err="1" smtClean="0"/>
              <a:t>feiler</a:t>
            </a:r>
            <a:r>
              <a:rPr lang="en-US" dirty="0" smtClean="0"/>
              <a:t>, </a:t>
            </a:r>
            <a:r>
              <a:rPr lang="en-US" dirty="0" err="1" smtClean="0"/>
              <a:t>er</a:t>
            </a:r>
            <a:r>
              <a:rPr lang="en-US" dirty="0" smtClean="0"/>
              <a:t> </a:t>
            </a:r>
            <a:r>
              <a:rPr lang="en-US" dirty="0" err="1" smtClean="0"/>
              <a:t>ikke</a:t>
            </a:r>
            <a:r>
              <a:rPr lang="en-US" dirty="0" smtClean="0"/>
              <a:t> </a:t>
            </a:r>
            <a:r>
              <a:rPr lang="en-US" dirty="0" err="1" smtClean="0"/>
              <a:t>dette</a:t>
            </a:r>
            <a:r>
              <a:rPr lang="en-US" dirty="0" smtClean="0"/>
              <a:t> bare et problem for </a:t>
            </a:r>
            <a:r>
              <a:rPr lang="en-US" dirty="0" err="1" smtClean="0"/>
              <a:t>menneskene</a:t>
            </a:r>
            <a:r>
              <a:rPr lang="en-US" dirty="0" smtClean="0"/>
              <a:t> </a:t>
            </a:r>
            <a:r>
              <a:rPr lang="en-US" dirty="0" err="1" smtClean="0"/>
              <a:t>selv</a:t>
            </a:r>
            <a:r>
              <a:rPr lang="en-US" dirty="0" smtClean="0"/>
              <a:t> – at de </a:t>
            </a:r>
            <a:r>
              <a:rPr lang="en-US" dirty="0" err="1" smtClean="0"/>
              <a:t>blir</a:t>
            </a:r>
            <a:r>
              <a:rPr lang="en-US" dirty="0" smtClean="0"/>
              <a:t> </a:t>
            </a:r>
            <a:r>
              <a:rPr lang="en-US" dirty="0" err="1" smtClean="0"/>
              <a:t>kastet</a:t>
            </a:r>
            <a:r>
              <a:rPr lang="en-US" dirty="0" smtClean="0"/>
              <a:t> </a:t>
            </a:r>
            <a:r>
              <a:rPr lang="en-US" dirty="0" err="1" smtClean="0"/>
              <a:t>ut</a:t>
            </a:r>
            <a:r>
              <a:rPr lang="en-US" dirty="0" smtClean="0"/>
              <a:t> </a:t>
            </a:r>
            <a:r>
              <a:rPr lang="en-US" dirty="0" err="1" smtClean="0"/>
              <a:t>av</a:t>
            </a:r>
            <a:r>
              <a:rPr lang="en-US" dirty="0" smtClean="0"/>
              <a:t> </a:t>
            </a:r>
            <a:r>
              <a:rPr lang="en-US" dirty="0" err="1" smtClean="0"/>
              <a:t>hagen</a:t>
            </a:r>
            <a:r>
              <a:rPr lang="en-US" dirty="0" smtClean="0"/>
              <a:t> – </a:t>
            </a:r>
            <a:r>
              <a:rPr lang="en-US" dirty="0" err="1" smtClean="0"/>
              <a:t>det</a:t>
            </a:r>
            <a:r>
              <a:rPr lang="en-US" dirty="0" smtClean="0"/>
              <a:t> </a:t>
            </a:r>
            <a:r>
              <a:rPr lang="en-US" dirty="0" err="1" smtClean="0"/>
              <a:t>er</a:t>
            </a:r>
            <a:r>
              <a:rPr lang="en-US" dirty="0" smtClean="0"/>
              <a:t> </a:t>
            </a:r>
            <a:r>
              <a:rPr lang="en-US" dirty="0" err="1" smtClean="0"/>
              <a:t>også</a:t>
            </a:r>
            <a:r>
              <a:rPr lang="en-US" dirty="0" smtClean="0"/>
              <a:t> et problem for </a:t>
            </a:r>
            <a:r>
              <a:rPr lang="en-US" dirty="0" err="1" smtClean="0"/>
              <a:t>hagen</a:t>
            </a:r>
            <a:r>
              <a:rPr lang="en-US" dirty="0" smtClean="0"/>
              <a:t>. </a:t>
            </a:r>
            <a:r>
              <a:rPr lang="en-US" dirty="0" err="1" smtClean="0"/>
              <a:t>Hvem</a:t>
            </a:r>
            <a:r>
              <a:rPr lang="en-US" dirty="0" smtClean="0"/>
              <a:t> </a:t>
            </a:r>
            <a:r>
              <a:rPr lang="en-US" dirty="0" err="1" smtClean="0"/>
              <a:t>skal</a:t>
            </a:r>
            <a:r>
              <a:rPr lang="en-US" dirty="0" smtClean="0"/>
              <a:t> </a:t>
            </a:r>
            <a:r>
              <a:rPr lang="en-US" dirty="0" err="1" smtClean="0"/>
              <a:t>nå</a:t>
            </a:r>
            <a:r>
              <a:rPr lang="en-US" dirty="0" smtClean="0"/>
              <a:t> ta </a:t>
            </a:r>
            <a:r>
              <a:rPr lang="en-US" dirty="0" err="1" smtClean="0"/>
              <a:t>styringen</a:t>
            </a:r>
            <a:r>
              <a:rPr lang="en-US" dirty="0" smtClean="0"/>
              <a:t>?</a:t>
            </a:r>
          </a:p>
          <a:p>
            <a:pPr marL="514350" indent="-514350">
              <a:buAutoNum type="arabicParenR"/>
            </a:pPr>
            <a:r>
              <a:rPr lang="en-US" dirty="0" err="1" smtClean="0"/>
              <a:t>Gud</a:t>
            </a:r>
            <a:r>
              <a:rPr lang="en-US" dirty="0" smtClean="0"/>
              <a:t> </a:t>
            </a:r>
            <a:r>
              <a:rPr lang="en-US" dirty="0" err="1" smtClean="0"/>
              <a:t>gir</a:t>
            </a:r>
            <a:r>
              <a:rPr lang="en-US" dirty="0" smtClean="0"/>
              <a:t> </a:t>
            </a:r>
            <a:r>
              <a:rPr lang="en-US" dirty="0" err="1" smtClean="0"/>
              <a:t>aldri</a:t>
            </a:r>
            <a:r>
              <a:rPr lang="en-US" dirty="0" smtClean="0"/>
              <a:t> </a:t>
            </a:r>
            <a:r>
              <a:rPr lang="en-US" dirty="0" err="1" smtClean="0"/>
              <a:t>opp</a:t>
            </a:r>
            <a:r>
              <a:rPr lang="en-US" dirty="0" smtClean="0"/>
              <a:t> </a:t>
            </a:r>
            <a:r>
              <a:rPr lang="en-US" dirty="0" err="1" smtClean="0"/>
              <a:t>planen</a:t>
            </a:r>
            <a:r>
              <a:rPr lang="en-US" dirty="0" smtClean="0"/>
              <a:t> </a:t>
            </a:r>
            <a:r>
              <a:rPr lang="en-US" dirty="0" err="1" smtClean="0"/>
              <a:t>om</a:t>
            </a:r>
            <a:r>
              <a:rPr lang="en-US" dirty="0" smtClean="0"/>
              <a:t> å </a:t>
            </a:r>
            <a:r>
              <a:rPr lang="en-US" dirty="0" err="1" smtClean="0"/>
              <a:t>bruke</a:t>
            </a:r>
            <a:r>
              <a:rPr lang="en-US" dirty="0" smtClean="0"/>
              <a:t> </a:t>
            </a:r>
            <a:r>
              <a:rPr lang="en-US" dirty="0" err="1" smtClean="0"/>
              <a:t>mennesker</a:t>
            </a:r>
            <a:r>
              <a:rPr lang="en-US" dirty="0" smtClean="0"/>
              <a:t> </a:t>
            </a:r>
            <a:r>
              <a:rPr lang="en-US" dirty="0" err="1" smtClean="0"/>
              <a:t>som</a:t>
            </a:r>
            <a:r>
              <a:rPr lang="en-US" dirty="0" smtClean="0"/>
              <a:t> sin </a:t>
            </a:r>
            <a:r>
              <a:rPr lang="en-US" dirty="0" err="1" smtClean="0"/>
              <a:t>representant</a:t>
            </a:r>
            <a:r>
              <a:rPr lang="en-US" dirty="0" smtClean="0"/>
              <a:t> </a:t>
            </a:r>
            <a:r>
              <a:rPr lang="en-US" dirty="0" err="1" smtClean="0"/>
              <a:t>i</a:t>
            </a:r>
            <a:r>
              <a:rPr lang="en-US" dirty="0" smtClean="0"/>
              <a:t> </a:t>
            </a:r>
            <a:r>
              <a:rPr lang="en-US" dirty="0" err="1" smtClean="0"/>
              <a:t>skaperverket</a:t>
            </a:r>
            <a:r>
              <a:rPr lang="en-US" dirty="0" smtClean="0"/>
              <a:t>.</a:t>
            </a:r>
          </a:p>
          <a:p>
            <a:pPr marL="514350" indent="-514350">
              <a:buAutoNum type="arabicParenR"/>
            </a:pPr>
            <a:r>
              <a:rPr lang="en-US" dirty="0" err="1" smtClean="0"/>
              <a:t>Planen</a:t>
            </a:r>
            <a:r>
              <a:rPr lang="en-US" dirty="0" smtClean="0"/>
              <a:t> </a:t>
            </a:r>
            <a:r>
              <a:rPr lang="en-US" dirty="0" err="1" smtClean="0"/>
              <a:t>videreføres</a:t>
            </a:r>
            <a:r>
              <a:rPr lang="en-US" dirty="0" smtClean="0"/>
              <a:t> </a:t>
            </a:r>
            <a:r>
              <a:rPr lang="en-US" dirty="0" err="1" smtClean="0"/>
              <a:t>gjennom</a:t>
            </a:r>
            <a:r>
              <a:rPr lang="en-US" dirty="0" smtClean="0"/>
              <a:t> Abraham </a:t>
            </a:r>
            <a:r>
              <a:rPr lang="en-US" dirty="0" err="1" smtClean="0"/>
              <a:t>og</a:t>
            </a:r>
            <a:r>
              <a:rPr lang="en-US" dirty="0" smtClean="0"/>
              <a:t> Israel, </a:t>
            </a:r>
            <a:r>
              <a:rPr lang="en-US" dirty="0" err="1" smtClean="0"/>
              <a:t>og</a:t>
            </a:r>
            <a:r>
              <a:rPr lang="en-US" dirty="0" smtClean="0"/>
              <a:t> </a:t>
            </a:r>
            <a:r>
              <a:rPr lang="en-US" dirty="0" err="1" smtClean="0"/>
              <a:t>spisses</a:t>
            </a:r>
            <a:r>
              <a:rPr lang="en-US" dirty="0" smtClean="0"/>
              <a:t> inn mot </a:t>
            </a:r>
            <a:r>
              <a:rPr lang="en-US" dirty="0" err="1" smtClean="0"/>
              <a:t>Messias</a:t>
            </a:r>
            <a:r>
              <a:rPr lang="en-US" dirty="0" smtClean="0"/>
              <a:t>, </a:t>
            </a:r>
            <a:r>
              <a:rPr lang="en-US" dirty="0" err="1" smtClean="0"/>
              <a:t>kongepresten</a:t>
            </a:r>
            <a:r>
              <a:rPr lang="en-US" dirty="0" smtClean="0"/>
              <a:t>.</a:t>
            </a:r>
            <a:endParaRPr lang="en-US" dirty="0"/>
          </a:p>
        </p:txBody>
      </p:sp>
    </p:spTree>
    <p:extLst>
      <p:ext uri="{BB962C8B-B14F-4D97-AF65-F5344CB8AC3E}">
        <p14:creationId xmlns:p14="http://schemas.microsoft.com/office/powerpoint/2010/main" val="3750071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en-US"/>
          </a:p>
        </p:txBody>
      </p:sp>
      <p:sp>
        <p:nvSpPr>
          <p:cNvPr id="3" name="Plassholder for innhold 2"/>
          <p:cNvSpPr>
            <a:spLocks noGrp="1"/>
          </p:cNvSpPr>
          <p:nvPr>
            <p:ph idx="1"/>
          </p:nvPr>
        </p:nvSpPr>
        <p:spPr>
          <a:xfrm>
            <a:off x="457200" y="1600200"/>
            <a:ext cx="8229600" cy="4953000"/>
          </a:xfrm>
        </p:spPr>
        <p:txBody>
          <a:bodyPr>
            <a:normAutofit fontScale="92500" lnSpcReduction="20000"/>
          </a:bodyPr>
          <a:lstStyle/>
          <a:p>
            <a:pPr marL="0" indent="0">
              <a:buNone/>
            </a:pPr>
            <a:r>
              <a:rPr lang="en-US" dirty="0" smtClean="0"/>
              <a:t>5) </a:t>
            </a:r>
            <a:r>
              <a:rPr lang="en-US" dirty="0" err="1" smtClean="0"/>
              <a:t>Når</a:t>
            </a:r>
            <a:r>
              <a:rPr lang="en-US" dirty="0" smtClean="0"/>
              <a:t> Jesus </a:t>
            </a:r>
            <a:r>
              <a:rPr lang="en-US" dirty="0" err="1" smtClean="0"/>
              <a:t>kommer</a:t>
            </a:r>
            <a:r>
              <a:rPr lang="en-US" dirty="0" smtClean="0"/>
              <a:t>, </a:t>
            </a:r>
            <a:r>
              <a:rPr lang="en-US" dirty="0" err="1" smtClean="0"/>
              <a:t>som</a:t>
            </a:r>
            <a:r>
              <a:rPr lang="en-US" dirty="0" smtClean="0"/>
              <a:t> den </a:t>
            </a:r>
            <a:r>
              <a:rPr lang="en-US" dirty="0" err="1" smtClean="0"/>
              <a:t>lovede</a:t>
            </a:r>
            <a:r>
              <a:rPr lang="en-US" dirty="0" smtClean="0"/>
              <a:t> </a:t>
            </a:r>
            <a:r>
              <a:rPr lang="en-US" dirty="0" err="1" smtClean="0"/>
              <a:t>messias</a:t>
            </a:r>
            <a:r>
              <a:rPr lang="en-US" dirty="0" smtClean="0"/>
              <a:t>, </a:t>
            </a:r>
            <a:r>
              <a:rPr lang="en-US" dirty="0" err="1" smtClean="0"/>
              <a:t>har</a:t>
            </a:r>
            <a:r>
              <a:rPr lang="en-US" dirty="0" smtClean="0"/>
              <a:t> </a:t>
            </a:r>
            <a:r>
              <a:rPr lang="en-US" dirty="0" err="1" smtClean="0"/>
              <a:t>han</a:t>
            </a:r>
            <a:r>
              <a:rPr lang="en-US" dirty="0" smtClean="0"/>
              <a:t> </a:t>
            </a:r>
            <a:r>
              <a:rPr lang="en-US" dirty="0" err="1" smtClean="0"/>
              <a:t>altså</a:t>
            </a:r>
            <a:r>
              <a:rPr lang="en-US" dirty="0" smtClean="0"/>
              <a:t> </a:t>
            </a:r>
            <a:r>
              <a:rPr lang="en-US" dirty="0" err="1" smtClean="0"/>
              <a:t>mer</a:t>
            </a:r>
            <a:r>
              <a:rPr lang="en-US" dirty="0" smtClean="0"/>
              <a:t> </a:t>
            </a:r>
            <a:r>
              <a:rPr lang="en-US" dirty="0" err="1" smtClean="0"/>
              <a:t>enn</a:t>
            </a:r>
            <a:r>
              <a:rPr lang="en-US" dirty="0" smtClean="0"/>
              <a:t> en </a:t>
            </a:r>
            <a:r>
              <a:rPr lang="en-US" dirty="0" err="1" smtClean="0"/>
              <a:t>oppgave</a:t>
            </a:r>
            <a:r>
              <a:rPr lang="en-US" dirty="0" smtClean="0"/>
              <a:t> å </a:t>
            </a:r>
            <a:r>
              <a:rPr lang="en-US" dirty="0" err="1" smtClean="0"/>
              <a:t>fylle</a:t>
            </a:r>
            <a:r>
              <a:rPr lang="en-US" dirty="0" smtClean="0"/>
              <a:t>. Han </a:t>
            </a:r>
            <a:r>
              <a:rPr lang="en-US" dirty="0" err="1" smtClean="0"/>
              <a:t>skal</a:t>
            </a:r>
            <a:r>
              <a:rPr lang="en-US" dirty="0" smtClean="0"/>
              <a:t> </a:t>
            </a:r>
            <a:r>
              <a:rPr lang="en-US" dirty="0" err="1" smtClean="0"/>
              <a:t>på</a:t>
            </a:r>
            <a:r>
              <a:rPr lang="en-US" dirty="0" smtClean="0"/>
              <a:t> den </a:t>
            </a:r>
            <a:r>
              <a:rPr lang="en-US" dirty="0" err="1" smtClean="0"/>
              <a:t>ene</a:t>
            </a:r>
            <a:r>
              <a:rPr lang="en-US" dirty="0" smtClean="0"/>
              <a:t> side </a:t>
            </a:r>
            <a:r>
              <a:rPr lang="en-US" dirty="0" err="1" smtClean="0"/>
              <a:t>sette</a:t>
            </a:r>
            <a:r>
              <a:rPr lang="en-US" dirty="0" smtClean="0"/>
              <a:t> </a:t>
            </a:r>
            <a:r>
              <a:rPr lang="en-US" dirty="0" err="1" smtClean="0"/>
              <a:t>alle</a:t>
            </a:r>
            <a:r>
              <a:rPr lang="en-US" dirty="0" smtClean="0"/>
              <a:t> ting </a:t>
            </a:r>
            <a:r>
              <a:rPr lang="en-US" dirty="0" err="1" smtClean="0"/>
              <a:t>i</a:t>
            </a:r>
            <a:r>
              <a:rPr lang="en-US" dirty="0" smtClean="0"/>
              <a:t> </a:t>
            </a:r>
            <a:r>
              <a:rPr lang="en-US" dirty="0" err="1" smtClean="0"/>
              <a:t>rett</a:t>
            </a:r>
            <a:r>
              <a:rPr lang="en-US" dirty="0" smtClean="0"/>
              <a:t> stand </a:t>
            </a:r>
            <a:r>
              <a:rPr lang="en-US" dirty="0" err="1" smtClean="0"/>
              <a:t>i</a:t>
            </a:r>
            <a:r>
              <a:rPr lang="en-US" dirty="0" smtClean="0"/>
              <a:t> </a:t>
            </a:r>
            <a:r>
              <a:rPr lang="en-US" dirty="0" err="1" smtClean="0"/>
              <a:t>skaperverket</a:t>
            </a:r>
            <a:r>
              <a:rPr lang="en-US" dirty="0" smtClean="0"/>
              <a:t>. </a:t>
            </a:r>
            <a:r>
              <a:rPr lang="en-US" dirty="0" err="1" smtClean="0"/>
              <a:t>Samtidig</a:t>
            </a:r>
            <a:r>
              <a:rPr lang="en-US" dirty="0" smtClean="0"/>
              <a:t> </a:t>
            </a:r>
            <a:r>
              <a:rPr lang="en-US" dirty="0" err="1" smtClean="0"/>
              <a:t>skal</a:t>
            </a:r>
            <a:r>
              <a:rPr lang="en-US" dirty="0" smtClean="0"/>
              <a:t> </a:t>
            </a:r>
            <a:r>
              <a:rPr lang="en-US" dirty="0" err="1" smtClean="0"/>
              <a:t>han</a:t>
            </a:r>
            <a:r>
              <a:rPr lang="en-US" dirty="0" smtClean="0"/>
              <a:t> </a:t>
            </a:r>
            <a:r>
              <a:rPr lang="en-US" dirty="0" err="1" smtClean="0"/>
              <a:t>også</a:t>
            </a:r>
            <a:r>
              <a:rPr lang="en-US" dirty="0" smtClean="0"/>
              <a:t> </a:t>
            </a:r>
            <a:r>
              <a:rPr lang="en-US" dirty="0" err="1" smtClean="0"/>
              <a:t>gjeninnsette</a:t>
            </a:r>
            <a:r>
              <a:rPr lang="en-US" dirty="0" smtClean="0"/>
              <a:t> </a:t>
            </a:r>
            <a:r>
              <a:rPr lang="en-US" dirty="0" err="1" smtClean="0"/>
              <a:t>mennesket</a:t>
            </a:r>
            <a:r>
              <a:rPr lang="en-US" dirty="0" smtClean="0"/>
              <a:t> </a:t>
            </a:r>
            <a:r>
              <a:rPr lang="en-US" dirty="0" err="1" smtClean="0"/>
              <a:t>i</a:t>
            </a:r>
            <a:r>
              <a:rPr lang="en-US" dirty="0" smtClean="0"/>
              <a:t> sin </a:t>
            </a:r>
            <a:r>
              <a:rPr lang="en-US" dirty="0" err="1" smtClean="0"/>
              <a:t>gudgitte</a:t>
            </a:r>
            <a:r>
              <a:rPr lang="en-US" dirty="0" smtClean="0"/>
              <a:t> </a:t>
            </a:r>
            <a:r>
              <a:rPr lang="en-US" dirty="0" err="1" smtClean="0"/>
              <a:t>rolle</a:t>
            </a:r>
            <a:r>
              <a:rPr lang="en-US" dirty="0" smtClean="0"/>
              <a:t>.</a:t>
            </a:r>
          </a:p>
          <a:p>
            <a:pPr marL="0" indent="0">
              <a:buNone/>
            </a:pPr>
            <a:r>
              <a:rPr lang="en-US" dirty="0" smtClean="0"/>
              <a:t>6) Men: for at </a:t>
            </a:r>
            <a:r>
              <a:rPr lang="en-US" dirty="0" err="1" smtClean="0"/>
              <a:t>mennesket</a:t>
            </a:r>
            <a:r>
              <a:rPr lang="en-US" dirty="0" smtClean="0"/>
              <a:t> </a:t>
            </a:r>
            <a:r>
              <a:rPr lang="en-US" dirty="0" err="1" smtClean="0"/>
              <a:t>skal</a:t>
            </a:r>
            <a:r>
              <a:rPr lang="en-US" dirty="0" smtClean="0"/>
              <a:t> </a:t>
            </a:r>
            <a:r>
              <a:rPr lang="en-US" dirty="0" err="1" smtClean="0"/>
              <a:t>kunne</a:t>
            </a:r>
            <a:r>
              <a:rPr lang="en-US" dirty="0" smtClean="0"/>
              <a:t> </a:t>
            </a:r>
            <a:r>
              <a:rPr lang="en-US" dirty="0" err="1" smtClean="0"/>
              <a:t>fylle</a:t>
            </a:r>
            <a:r>
              <a:rPr lang="en-US" dirty="0" smtClean="0"/>
              <a:t> </a:t>
            </a:r>
            <a:r>
              <a:rPr lang="en-US" dirty="0" err="1" smtClean="0"/>
              <a:t>denne</a:t>
            </a:r>
            <a:r>
              <a:rPr lang="en-US" dirty="0" smtClean="0"/>
              <a:t> </a:t>
            </a:r>
            <a:r>
              <a:rPr lang="en-US" dirty="0" err="1" smtClean="0"/>
              <a:t>rollen</a:t>
            </a:r>
            <a:r>
              <a:rPr lang="en-US" dirty="0" smtClean="0"/>
              <a:t>, </a:t>
            </a:r>
            <a:r>
              <a:rPr lang="en-US" dirty="0" err="1" smtClean="0"/>
              <a:t>må</a:t>
            </a:r>
            <a:r>
              <a:rPr lang="en-US" dirty="0" smtClean="0"/>
              <a:t> </a:t>
            </a:r>
            <a:r>
              <a:rPr lang="en-US" dirty="0" err="1" smtClean="0"/>
              <a:t>det</a:t>
            </a:r>
            <a:r>
              <a:rPr lang="en-US" dirty="0" smtClean="0"/>
              <a:t> </a:t>
            </a:r>
            <a:r>
              <a:rPr lang="en-US" dirty="0" err="1" smtClean="0"/>
              <a:t>frelses</a:t>
            </a:r>
            <a:r>
              <a:rPr lang="en-US" dirty="0" smtClean="0"/>
              <a:t> </a:t>
            </a:r>
            <a:r>
              <a:rPr lang="en-US" dirty="0" err="1" smtClean="0"/>
              <a:t>fra</a:t>
            </a:r>
            <a:r>
              <a:rPr lang="en-US" dirty="0" smtClean="0"/>
              <a:t> sin </a:t>
            </a:r>
            <a:r>
              <a:rPr lang="en-US" dirty="0" err="1" smtClean="0"/>
              <a:t>nåværende</a:t>
            </a:r>
            <a:r>
              <a:rPr lang="en-US" dirty="0" smtClean="0"/>
              <a:t> </a:t>
            </a:r>
            <a:r>
              <a:rPr lang="en-US" dirty="0" err="1" smtClean="0"/>
              <a:t>tilstand</a:t>
            </a:r>
            <a:r>
              <a:rPr lang="en-US" dirty="0" smtClean="0"/>
              <a:t>. </a:t>
            </a:r>
            <a:r>
              <a:rPr lang="en-US" dirty="0" err="1" smtClean="0"/>
              <a:t>Mennesket</a:t>
            </a:r>
            <a:r>
              <a:rPr lang="en-US" dirty="0" smtClean="0"/>
              <a:t> </a:t>
            </a:r>
            <a:r>
              <a:rPr lang="en-US" dirty="0" err="1" smtClean="0"/>
              <a:t>er</a:t>
            </a:r>
            <a:r>
              <a:rPr lang="en-US" dirty="0" smtClean="0"/>
              <a:t> </a:t>
            </a:r>
            <a:r>
              <a:rPr lang="en-US" dirty="0" err="1" smtClean="0"/>
              <a:t>blitt</a:t>
            </a:r>
            <a:r>
              <a:rPr lang="en-US" dirty="0" smtClean="0"/>
              <a:t> </a:t>
            </a:r>
            <a:r>
              <a:rPr lang="en-US" dirty="0" err="1" smtClean="0"/>
              <a:t>endel</a:t>
            </a:r>
            <a:r>
              <a:rPr lang="en-US" dirty="0" smtClean="0"/>
              <a:t> </a:t>
            </a:r>
            <a:r>
              <a:rPr lang="en-US" dirty="0" err="1" smtClean="0"/>
              <a:t>av</a:t>
            </a:r>
            <a:r>
              <a:rPr lang="en-US" dirty="0" smtClean="0"/>
              <a:t> </a:t>
            </a:r>
            <a:r>
              <a:rPr lang="en-US" dirty="0" err="1" smtClean="0"/>
              <a:t>det</a:t>
            </a:r>
            <a:r>
              <a:rPr lang="en-US" dirty="0" smtClean="0"/>
              <a:t> </a:t>
            </a:r>
            <a:r>
              <a:rPr lang="en-US" dirty="0" err="1" smtClean="0"/>
              <a:t>problemet</a:t>
            </a:r>
            <a:r>
              <a:rPr lang="en-US" dirty="0" smtClean="0"/>
              <a:t> </a:t>
            </a:r>
            <a:r>
              <a:rPr lang="en-US" dirty="0" err="1" smtClean="0"/>
              <a:t>det</a:t>
            </a:r>
            <a:r>
              <a:rPr lang="en-US" dirty="0" smtClean="0"/>
              <a:t> </a:t>
            </a:r>
            <a:r>
              <a:rPr lang="en-US" dirty="0" err="1" smtClean="0"/>
              <a:t>var</a:t>
            </a:r>
            <a:r>
              <a:rPr lang="en-US" dirty="0" smtClean="0"/>
              <a:t> </a:t>
            </a:r>
            <a:r>
              <a:rPr lang="en-US" dirty="0" err="1" smtClean="0"/>
              <a:t>satt</a:t>
            </a:r>
            <a:r>
              <a:rPr lang="en-US" dirty="0" smtClean="0"/>
              <a:t> </a:t>
            </a:r>
            <a:r>
              <a:rPr lang="en-US" dirty="0" err="1" smtClean="0"/>
              <a:t>til</a:t>
            </a:r>
            <a:r>
              <a:rPr lang="en-US" dirty="0" smtClean="0"/>
              <a:t> å </a:t>
            </a:r>
            <a:r>
              <a:rPr lang="en-US" dirty="0" err="1" smtClean="0"/>
              <a:t>løse</a:t>
            </a:r>
            <a:r>
              <a:rPr lang="en-US" dirty="0" smtClean="0"/>
              <a:t>.</a:t>
            </a:r>
          </a:p>
          <a:p>
            <a:pPr marL="0" indent="0">
              <a:buNone/>
            </a:pPr>
            <a:r>
              <a:rPr lang="en-US" dirty="0" smtClean="0"/>
              <a:t>7) </a:t>
            </a:r>
            <a:r>
              <a:rPr lang="en-US" dirty="0" err="1" smtClean="0"/>
              <a:t>Mennesket</a:t>
            </a:r>
            <a:r>
              <a:rPr lang="en-US" dirty="0" smtClean="0"/>
              <a:t> </a:t>
            </a:r>
            <a:r>
              <a:rPr lang="en-US" dirty="0" err="1" smtClean="0"/>
              <a:t>skal</a:t>
            </a:r>
            <a:r>
              <a:rPr lang="en-US" dirty="0" smtClean="0"/>
              <a:t> </a:t>
            </a:r>
            <a:r>
              <a:rPr lang="en-US" dirty="0" err="1" smtClean="0"/>
              <a:t>altså</a:t>
            </a:r>
            <a:r>
              <a:rPr lang="en-US" dirty="0" smtClean="0"/>
              <a:t> </a:t>
            </a:r>
            <a:r>
              <a:rPr lang="en-US" dirty="0" err="1" smtClean="0"/>
              <a:t>både</a:t>
            </a:r>
            <a:r>
              <a:rPr lang="en-US" dirty="0" smtClean="0"/>
              <a:t> </a:t>
            </a:r>
            <a:r>
              <a:rPr lang="en-US" dirty="0" err="1" smtClean="0"/>
              <a:t>frelses</a:t>
            </a:r>
            <a:r>
              <a:rPr lang="en-US" dirty="0" smtClean="0"/>
              <a:t> </a:t>
            </a:r>
            <a:r>
              <a:rPr lang="en-US" dirty="0" err="1" smtClean="0"/>
              <a:t>fra</a:t>
            </a:r>
            <a:r>
              <a:rPr lang="en-US" dirty="0" smtClean="0"/>
              <a:t> </a:t>
            </a:r>
            <a:r>
              <a:rPr lang="en-US" dirty="0" err="1" smtClean="0"/>
              <a:t>noe</a:t>
            </a:r>
            <a:r>
              <a:rPr lang="en-US" dirty="0" smtClean="0"/>
              <a:t> </a:t>
            </a:r>
            <a:r>
              <a:rPr lang="en-US" dirty="0" err="1" smtClean="0"/>
              <a:t>og</a:t>
            </a:r>
            <a:r>
              <a:rPr lang="en-US" dirty="0" smtClean="0"/>
              <a:t> </a:t>
            </a:r>
            <a:r>
              <a:rPr lang="en-US" dirty="0" err="1" smtClean="0"/>
              <a:t>til</a:t>
            </a:r>
            <a:r>
              <a:rPr lang="en-US" dirty="0" smtClean="0"/>
              <a:t> </a:t>
            </a:r>
            <a:r>
              <a:rPr lang="en-US" dirty="0" err="1" smtClean="0"/>
              <a:t>noe</a:t>
            </a:r>
            <a:r>
              <a:rPr lang="en-US" dirty="0" smtClean="0"/>
              <a:t>.</a:t>
            </a:r>
          </a:p>
          <a:p>
            <a:pPr marL="0" indent="0">
              <a:buNone/>
            </a:pPr>
            <a:r>
              <a:rPr lang="en-US" dirty="0" smtClean="0"/>
              <a:t> </a:t>
            </a:r>
            <a:endParaRPr lang="en-US" dirty="0"/>
          </a:p>
        </p:txBody>
      </p:sp>
    </p:spTree>
    <p:extLst>
      <p:ext uri="{BB962C8B-B14F-4D97-AF65-F5344CB8AC3E}">
        <p14:creationId xmlns:p14="http://schemas.microsoft.com/office/powerpoint/2010/main" val="17427053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smtClean="0"/>
              <a:t>Hvor ofte snakket Jesus om “å komme til himmelen”?</a:t>
            </a:r>
            <a:endParaRPr lang="nb-NO" dirty="0"/>
          </a:p>
        </p:txBody>
      </p:sp>
      <p:sp>
        <p:nvSpPr>
          <p:cNvPr id="3" name="Plassholder for innhold 2"/>
          <p:cNvSpPr>
            <a:spLocks noGrp="1"/>
          </p:cNvSpPr>
          <p:nvPr>
            <p:ph idx="1"/>
          </p:nvPr>
        </p:nvSpPr>
        <p:spPr/>
        <p:txBody>
          <a:bodyPr/>
          <a:lstStyle/>
          <a:p>
            <a:endParaRPr lang="en-US" dirty="0"/>
          </a:p>
        </p:txBody>
      </p:sp>
    </p:spTree>
    <p:extLst>
      <p:ext uri="{BB962C8B-B14F-4D97-AF65-F5344CB8AC3E}">
        <p14:creationId xmlns:p14="http://schemas.microsoft.com/office/powerpoint/2010/main" val="30379737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err="1" smtClean="0"/>
              <a:t>Himmelen</a:t>
            </a:r>
            <a:r>
              <a:rPr lang="en-US" dirty="0" smtClean="0"/>
              <a:t> </a:t>
            </a:r>
            <a:r>
              <a:rPr lang="en-US" dirty="0" err="1" smtClean="0"/>
              <a:t>kommer</a:t>
            </a:r>
            <a:r>
              <a:rPr lang="en-US" dirty="0" smtClean="0"/>
              <a:t> </a:t>
            </a:r>
            <a:r>
              <a:rPr lang="en-US" dirty="0" err="1" smtClean="0"/>
              <a:t>til</a:t>
            </a:r>
            <a:r>
              <a:rPr lang="en-US" dirty="0" smtClean="0"/>
              <a:t> </a:t>
            </a:r>
            <a:r>
              <a:rPr lang="en-US" dirty="0" err="1" smtClean="0"/>
              <a:t>jorden</a:t>
            </a:r>
            <a:endParaRPr lang="en-US" dirty="0"/>
          </a:p>
        </p:txBody>
      </p:sp>
      <p:sp>
        <p:nvSpPr>
          <p:cNvPr id="3" name="Plassholder for innhold 2"/>
          <p:cNvSpPr>
            <a:spLocks noGrp="1"/>
          </p:cNvSpPr>
          <p:nvPr>
            <p:ph idx="1"/>
          </p:nvPr>
        </p:nvSpPr>
        <p:spPr>
          <a:xfrm>
            <a:off x="457200" y="1371600"/>
            <a:ext cx="8229600" cy="5334000"/>
          </a:xfrm>
        </p:spPr>
        <p:txBody>
          <a:bodyPr>
            <a:normAutofit fontScale="92500" lnSpcReduction="20000"/>
          </a:bodyPr>
          <a:lstStyle/>
          <a:p>
            <a:pPr marL="0" indent="0">
              <a:buNone/>
            </a:pPr>
            <a:r>
              <a:rPr lang="en-US" dirty="0" err="1" smtClean="0"/>
              <a:t>Åp</a:t>
            </a:r>
            <a:r>
              <a:rPr lang="en-US" dirty="0" smtClean="0"/>
              <a:t> 21.</a:t>
            </a:r>
            <a:r>
              <a:rPr lang="nb-NO" dirty="0"/>
              <a:t> Og jeg så </a:t>
            </a:r>
            <a:r>
              <a:rPr lang="nb-NO" i="1" dirty="0"/>
              <a:t>en ny himmel og en ny jord.</a:t>
            </a:r>
            <a:r>
              <a:rPr lang="nb-NO" dirty="0"/>
              <a:t> For den første himmel og den første jord var borte, og havet fantes ikke mer.  2 Og jeg så den hellige byen, det nye Jerusalem, stige ned fra himmelen, fra Gud, gjort i stand og pyntet som en brud for sin brudgom.  3 Og jeg hørte fra tronen en høy røst som sa</a:t>
            </a:r>
            <a:r>
              <a:rPr lang="nb-NO" dirty="0" smtClean="0"/>
              <a:t>: «</a:t>
            </a:r>
            <a:r>
              <a:rPr lang="nb-NO" dirty="0"/>
              <a:t>Se, Guds bolig er hos </a:t>
            </a:r>
            <a:r>
              <a:rPr lang="nb-NO" dirty="0" smtClean="0"/>
              <a:t>menneskene. </a:t>
            </a:r>
            <a:r>
              <a:rPr lang="nb-NO" i="1" dirty="0" smtClean="0"/>
              <a:t>Han </a:t>
            </a:r>
            <a:r>
              <a:rPr lang="nb-NO" i="1" dirty="0"/>
              <a:t>skal bo hos </a:t>
            </a:r>
            <a:r>
              <a:rPr lang="nb-NO" i="1" dirty="0" smtClean="0"/>
              <a:t>dem, og </a:t>
            </a:r>
            <a:r>
              <a:rPr lang="nb-NO" i="1" dirty="0"/>
              <a:t>de skal være hans </a:t>
            </a:r>
            <a:r>
              <a:rPr lang="nb-NO" i="1" dirty="0" smtClean="0"/>
              <a:t>folk,</a:t>
            </a:r>
            <a:r>
              <a:rPr lang="nb-NO" dirty="0" smtClean="0"/>
              <a:t> og </a:t>
            </a:r>
            <a:r>
              <a:rPr lang="nb-NO" dirty="0"/>
              <a:t>Gud selv skal være hos dem</a:t>
            </a:r>
            <a:r>
              <a:rPr lang="nb-NO" dirty="0" smtClean="0"/>
              <a:t>.</a:t>
            </a:r>
            <a:r>
              <a:rPr lang="nb-NO" i="1" dirty="0" smtClean="0"/>
              <a:t> </a:t>
            </a:r>
            <a:r>
              <a:rPr lang="nb-NO" i="1" dirty="0"/>
              <a:t>Han skal være deres </a:t>
            </a:r>
            <a:r>
              <a:rPr lang="nb-NO" i="1" dirty="0" smtClean="0"/>
              <a:t>Gud.</a:t>
            </a:r>
            <a:r>
              <a:rPr lang="nb-NO" dirty="0" smtClean="0"/>
              <a:t> </a:t>
            </a:r>
            <a:r>
              <a:rPr lang="nb-NO" i="1" dirty="0" smtClean="0"/>
              <a:t>Han </a:t>
            </a:r>
            <a:r>
              <a:rPr lang="nb-NO" i="1" dirty="0"/>
              <a:t>skal tørke bort hver tåre fra deres </a:t>
            </a:r>
            <a:r>
              <a:rPr lang="nb-NO" i="1" dirty="0" smtClean="0"/>
              <a:t>øyne, </a:t>
            </a:r>
            <a:r>
              <a:rPr lang="nb-NO" dirty="0" smtClean="0"/>
              <a:t>og </a:t>
            </a:r>
            <a:r>
              <a:rPr lang="nb-NO" dirty="0"/>
              <a:t>døden skal ikke være </a:t>
            </a:r>
            <a:r>
              <a:rPr lang="nb-NO" dirty="0" smtClean="0"/>
              <a:t>mer, heller </a:t>
            </a:r>
            <a:r>
              <a:rPr lang="nb-NO" dirty="0"/>
              <a:t>ikke sorg eller skrik eller </a:t>
            </a:r>
            <a:r>
              <a:rPr lang="nb-NO" dirty="0" smtClean="0"/>
              <a:t>smerte. For </a:t>
            </a:r>
            <a:r>
              <a:rPr lang="nb-NO" dirty="0"/>
              <a:t>det som en gang var, er </a:t>
            </a:r>
            <a:r>
              <a:rPr lang="nb-NO" dirty="0" smtClean="0"/>
              <a:t>borte.» Han </a:t>
            </a:r>
            <a:r>
              <a:rPr lang="nb-NO" dirty="0"/>
              <a:t>som sitter på tronen, sa: «Se, jeg gjør alle ting nye.»</a:t>
            </a:r>
            <a:endParaRPr lang="en-US" dirty="0"/>
          </a:p>
        </p:txBody>
      </p:sp>
    </p:spTree>
    <p:extLst>
      <p:ext uri="{BB962C8B-B14F-4D97-AF65-F5344CB8AC3E}">
        <p14:creationId xmlns:p14="http://schemas.microsoft.com/office/powerpoint/2010/main" val="7615067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err="1" smtClean="0"/>
              <a:t>Tempel</a:t>
            </a:r>
            <a:r>
              <a:rPr lang="en-US" dirty="0" smtClean="0"/>
              <a:t>-By-Hagen</a:t>
            </a:r>
            <a:endParaRPr lang="en-US" dirty="0"/>
          </a:p>
        </p:txBody>
      </p:sp>
      <p:sp>
        <p:nvSpPr>
          <p:cNvPr id="3" name="Plassholder for innhold 2"/>
          <p:cNvSpPr>
            <a:spLocks noGrp="1"/>
          </p:cNvSpPr>
          <p:nvPr>
            <p:ph idx="1"/>
          </p:nvPr>
        </p:nvSpPr>
        <p:spPr>
          <a:xfrm>
            <a:off x="457200" y="1600200"/>
            <a:ext cx="8229600" cy="4724400"/>
          </a:xfrm>
        </p:spPr>
        <p:txBody>
          <a:bodyPr>
            <a:normAutofit fontScale="85000" lnSpcReduction="10000"/>
          </a:bodyPr>
          <a:lstStyle/>
          <a:p>
            <a:pPr marL="0" indent="0">
              <a:buNone/>
            </a:pPr>
            <a:r>
              <a:rPr lang="nb-NO" dirty="0" err="1" smtClean="0"/>
              <a:t>Åp</a:t>
            </a:r>
            <a:r>
              <a:rPr lang="nb-NO" dirty="0" smtClean="0"/>
              <a:t> 22. «Engelen </a:t>
            </a:r>
            <a:r>
              <a:rPr lang="nb-NO" dirty="0"/>
              <a:t>viste meg nå en elv med livets vann, klar som krystall. Den springer ut fra Guds og Lammets trone. </a:t>
            </a:r>
            <a:r>
              <a:rPr lang="nb-NO" dirty="0" smtClean="0"/>
              <a:t>Midt </a:t>
            </a:r>
            <a:r>
              <a:rPr lang="nb-NO" dirty="0"/>
              <a:t>mellom byens gate og elven står livets tre, fritt til begge sider. Det bærer frukt tolv ganger og gir sin frukt hver måned. Og bladene på treet er til legedom for folkene. </a:t>
            </a:r>
            <a:r>
              <a:rPr lang="nb-NO" dirty="0" smtClean="0"/>
              <a:t>Det </a:t>
            </a:r>
            <a:r>
              <a:rPr lang="nb-NO" dirty="0"/>
              <a:t>skal ikke lenger finnes noen forbannelse. Guds og Lammets trone skal være i byen, </a:t>
            </a:r>
            <a:r>
              <a:rPr lang="nb-NO" i="1" dirty="0"/>
              <a:t>og hans tjenere skal tjene ham</a:t>
            </a:r>
            <a:r>
              <a:rPr lang="nb-NO" dirty="0"/>
              <a:t>. </a:t>
            </a:r>
            <a:r>
              <a:rPr lang="nb-NO" dirty="0" smtClean="0"/>
              <a:t>De </a:t>
            </a:r>
            <a:r>
              <a:rPr lang="nb-NO" dirty="0"/>
              <a:t>skal se hans ansikt, og de skal ha hans navn på sin panne.  </a:t>
            </a:r>
            <a:r>
              <a:rPr lang="nb-NO" dirty="0" smtClean="0"/>
              <a:t>Natten </a:t>
            </a:r>
            <a:r>
              <a:rPr lang="nb-NO" dirty="0"/>
              <a:t>skal ikke være mer, og de skal ikke ha bruk for lys av lampe eller av sol, for Herren Gud skal lyse over dem. </a:t>
            </a:r>
            <a:r>
              <a:rPr lang="nb-NO" b="1" dirty="0"/>
              <a:t>Og de skal herske som konger i all evighet</a:t>
            </a:r>
            <a:r>
              <a:rPr lang="nb-NO" b="1" dirty="0" smtClean="0"/>
              <a:t>.» </a:t>
            </a:r>
            <a:endParaRPr lang="en-US" b="1" dirty="0"/>
          </a:p>
        </p:txBody>
      </p:sp>
    </p:spTree>
    <p:extLst>
      <p:ext uri="{BB962C8B-B14F-4D97-AF65-F5344CB8AC3E}">
        <p14:creationId xmlns:p14="http://schemas.microsoft.com/office/powerpoint/2010/main" val="4201328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p:txBody>
          <a:bodyPr>
            <a:normAutofit fontScale="90000"/>
          </a:bodyPr>
          <a:lstStyle/>
          <a:p>
            <a:r>
              <a:rPr lang="en-US" dirty="0" smtClean="0"/>
              <a:t>Mitt </a:t>
            </a:r>
            <a:r>
              <a:rPr lang="en-US" dirty="0" err="1" smtClean="0"/>
              <a:t>møte</a:t>
            </a:r>
            <a:r>
              <a:rPr lang="en-US" dirty="0" smtClean="0"/>
              <a:t> med to </a:t>
            </a:r>
            <a:r>
              <a:rPr lang="en-US" dirty="0" err="1" smtClean="0"/>
              <a:t>ulike</a:t>
            </a:r>
            <a:r>
              <a:rPr lang="en-US" dirty="0" smtClean="0"/>
              <a:t> </a:t>
            </a:r>
            <a:r>
              <a:rPr lang="en-US" dirty="0" err="1" smtClean="0"/>
              <a:t>kristendomsformer</a:t>
            </a:r>
            <a:endParaRPr lang="en-US" dirty="0"/>
          </a:p>
        </p:txBody>
      </p:sp>
      <p:sp>
        <p:nvSpPr>
          <p:cNvPr id="5" name="Plassholder for innhold 4"/>
          <p:cNvSpPr>
            <a:spLocks noGrp="1"/>
          </p:cNvSpPr>
          <p:nvPr>
            <p:ph sz="half" idx="1"/>
          </p:nvPr>
        </p:nvSpPr>
        <p:spPr/>
        <p:txBody>
          <a:bodyPr/>
          <a:lstStyle/>
          <a:p>
            <a:pPr marL="0" indent="0">
              <a:buNone/>
            </a:pPr>
            <a:r>
              <a:rPr lang="en-US" dirty="0" err="1" smtClean="0"/>
              <a:t>Jesu</a:t>
            </a:r>
            <a:r>
              <a:rPr lang="en-US" dirty="0" smtClean="0"/>
              <a:t> </a:t>
            </a:r>
            <a:r>
              <a:rPr lang="en-US" dirty="0" err="1" smtClean="0"/>
              <a:t>død</a:t>
            </a:r>
            <a:r>
              <a:rPr lang="en-US" dirty="0" smtClean="0"/>
              <a:t> </a:t>
            </a:r>
            <a:r>
              <a:rPr lang="en-US" dirty="0" err="1" smtClean="0"/>
              <a:t>i</a:t>
            </a:r>
            <a:r>
              <a:rPr lang="en-US" dirty="0" smtClean="0"/>
              <a:t> </a:t>
            </a:r>
            <a:r>
              <a:rPr lang="en-US" dirty="0" err="1" smtClean="0"/>
              <a:t>sentrum</a:t>
            </a:r>
            <a:endParaRPr lang="en-US" dirty="0" smtClean="0"/>
          </a:p>
          <a:p>
            <a:pPr marL="0" indent="0">
              <a:buNone/>
            </a:pPr>
            <a:endParaRPr lang="en-US" dirty="0" smtClean="0"/>
          </a:p>
          <a:p>
            <a:pPr marL="0" indent="0">
              <a:buNone/>
            </a:pPr>
            <a:r>
              <a:rPr lang="en-US" dirty="0" err="1" smtClean="0"/>
              <a:t>Synd</a:t>
            </a:r>
            <a:r>
              <a:rPr lang="en-US" dirty="0" smtClean="0"/>
              <a:t>, </a:t>
            </a:r>
            <a:r>
              <a:rPr lang="en-US" dirty="0" err="1" smtClean="0"/>
              <a:t>dom</a:t>
            </a:r>
            <a:r>
              <a:rPr lang="en-US" dirty="0" smtClean="0"/>
              <a:t>, </a:t>
            </a:r>
            <a:r>
              <a:rPr lang="en-US" dirty="0" err="1" smtClean="0"/>
              <a:t>nåde</a:t>
            </a:r>
            <a:r>
              <a:rPr lang="en-US" dirty="0" smtClean="0"/>
              <a:t>, </a:t>
            </a:r>
            <a:r>
              <a:rPr lang="en-US" dirty="0" err="1" smtClean="0"/>
              <a:t>tilgivelse</a:t>
            </a:r>
            <a:endParaRPr lang="en-US" dirty="0" smtClean="0"/>
          </a:p>
          <a:p>
            <a:pPr marL="0" indent="0">
              <a:buNone/>
            </a:pPr>
            <a:endParaRPr lang="en-US" dirty="0" smtClean="0"/>
          </a:p>
          <a:p>
            <a:pPr marL="0" indent="0">
              <a:buNone/>
            </a:pPr>
            <a:endParaRPr lang="en-US" dirty="0" smtClean="0"/>
          </a:p>
          <a:p>
            <a:pPr marL="0" indent="0">
              <a:buNone/>
            </a:pPr>
            <a:r>
              <a:rPr lang="en-US" dirty="0" err="1" smtClean="0"/>
              <a:t>Målet</a:t>
            </a:r>
            <a:r>
              <a:rPr lang="en-US" dirty="0" smtClean="0"/>
              <a:t> </a:t>
            </a:r>
            <a:r>
              <a:rPr lang="en-US" dirty="0" err="1" smtClean="0"/>
              <a:t>er</a:t>
            </a:r>
            <a:r>
              <a:rPr lang="en-US" dirty="0" smtClean="0"/>
              <a:t> “å </a:t>
            </a:r>
            <a:r>
              <a:rPr lang="en-US" dirty="0" err="1" smtClean="0"/>
              <a:t>få</a:t>
            </a:r>
            <a:r>
              <a:rPr lang="en-US" dirty="0" smtClean="0"/>
              <a:t> med </a:t>
            </a:r>
            <a:r>
              <a:rPr lang="en-US" dirty="0" err="1" smtClean="0"/>
              <a:t>seg</a:t>
            </a:r>
            <a:r>
              <a:rPr lang="en-US" dirty="0" smtClean="0"/>
              <a:t> </a:t>
            </a:r>
            <a:r>
              <a:rPr lang="en-US" dirty="0" err="1" smtClean="0"/>
              <a:t>flest</a:t>
            </a:r>
            <a:r>
              <a:rPr lang="en-US" dirty="0" smtClean="0"/>
              <a:t> </a:t>
            </a:r>
            <a:r>
              <a:rPr lang="en-US" dirty="0" err="1" smtClean="0"/>
              <a:t>mulig</a:t>
            </a:r>
            <a:r>
              <a:rPr lang="en-US" dirty="0" smtClean="0"/>
              <a:t> </a:t>
            </a:r>
            <a:r>
              <a:rPr lang="en-US" dirty="0" err="1" smtClean="0"/>
              <a:t>til</a:t>
            </a:r>
            <a:r>
              <a:rPr lang="en-US" dirty="0" smtClean="0"/>
              <a:t> </a:t>
            </a:r>
            <a:r>
              <a:rPr lang="en-US" dirty="0" err="1" smtClean="0"/>
              <a:t>himmelen</a:t>
            </a:r>
            <a:r>
              <a:rPr lang="en-US" dirty="0" smtClean="0"/>
              <a:t>” </a:t>
            </a:r>
            <a:r>
              <a:rPr lang="en-US" dirty="0" err="1" smtClean="0"/>
              <a:t>etter</a:t>
            </a:r>
            <a:r>
              <a:rPr lang="en-US" dirty="0" smtClean="0"/>
              <a:t> at man </a:t>
            </a:r>
            <a:r>
              <a:rPr lang="en-US" dirty="0" err="1" smtClean="0"/>
              <a:t>dør</a:t>
            </a:r>
            <a:r>
              <a:rPr lang="en-US" dirty="0" smtClean="0"/>
              <a:t>.</a:t>
            </a:r>
          </a:p>
          <a:p>
            <a:pPr marL="0" indent="0">
              <a:buNone/>
            </a:pPr>
            <a:endParaRPr lang="en-US" dirty="0"/>
          </a:p>
        </p:txBody>
      </p:sp>
      <p:sp>
        <p:nvSpPr>
          <p:cNvPr id="6" name="Plassholder for innhold 5"/>
          <p:cNvSpPr>
            <a:spLocks noGrp="1"/>
          </p:cNvSpPr>
          <p:nvPr>
            <p:ph sz="half" idx="2"/>
          </p:nvPr>
        </p:nvSpPr>
        <p:spPr/>
        <p:txBody>
          <a:bodyPr/>
          <a:lstStyle/>
          <a:p>
            <a:pPr marL="0" indent="0">
              <a:buNone/>
            </a:pPr>
            <a:r>
              <a:rPr lang="en-US" dirty="0" err="1" smtClean="0"/>
              <a:t>Jesu</a:t>
            </a:r>
            <a:r>
              <a:rPr lang="en-US" dirty="0" smtClean="0"/>
              <a:t> liv </a:t>
            </a:r>
            <a:r>
              <a:rPr lang="en-US" dirty="0" err="1" smtClean="0"/>
              <a:t>i</a:t>
            </a:r>
            <a:r>
              <a:rPr lang="en-US" dirty="0" smtClean="0"/>
              <a:t> </a:t>
            </a:r>
            <a:r>
              <a:rPr lang="en-US" dirty="0" err="1" smtClean="0"/>
              <a:t>sentrum</a:t>
            </a:r>
            <a:endParaRPr lang="en-US" dirty="0" smtClean="0"/>
          </a:p>
          <a:p>
            <a:pPr marL="0" indent="0">
              <a:buNone/>
            </a:pPr>
            <a:endParaRPr lang="en-US" dirty="0" smtClean="0"/>
          </a:p>
          <a:p>
            <a:pPr marL="0" indent="0">
              <a:buNone/>
            </a:pPr>
            <a:r>
              <a:rPr lang="en-US" dirty="0" err="1" smtClean="0"/>
              <a:t>Rettferdighet</a:t>
            </a:r>
            <a:r>
              <a:rPr lang="en-US" dirty="0" smtClean="0"/>
              <a:t>, </a:t>
            </a:r>
            <a:r>
              <a:rPr lang="en-US" dirty="0" err="1" smtClean="0"/>
              <a:t>fred</a:t>
            </a:r>
            <a:r>
              <a:rPr lang="en-US" dirty="0" smtClean="0"/>
              <a:t> </a:t>
            </a:r>
            <a:r>
              <a:rPr lang="en-US" dirty="0" err="1" smtClean="0"/>
              <a:t>og</a:t>
            </a:r>
            <a:r>
              <a:rPr lang="en-US" dirty="0" smtClean="0"/>
              <a:t> </a:t>
            </a:r>
            <a:r>
              <a:rPr lang="en-US" dirty="0" err="1" smtClean="0"/>
              <a:t>solidaritet</a:t>
            </a:r>
            <a:r>
              <a:rPr lang="en-US" dirty="0" smtClean="0"/>
              <a:t> med </a:t>
            </a:r>
            <a:r>
              <a:rPr lang="en-US" dirty="0" err="1" smtClean="0"/>
              <a:t>fattige</a:t>
            </a:r>
            <a:endParaRPr lang="en-US" dirty="0" smtClean="0"/>
          </a:p>
          <a:p>
            <a:pPr marL="0" indent="0">
              <a:buNone/>
            </a:pPr>
            <a:endParaRPr lang="en-US" dirty="0"/>
          </a:p>
          <a:p>
            <a:pPr marL="0" indent="0">
              <a:buNone/>
            </a:pPr>
            <a:r>
              <a:rPr lang="en-US" dirty="0" err="1" smtClean="0"/>
              <a:t>Målet</a:t>
            </a:r>
            <a:r>
              <a:rPr lang="en-US" dirty="0" smtClean="0"/>
              <a:t> </a:t>
            </a:r>
            <a:r>
              <a:rPr lang="en-US" dirty="0" err="1" smtClean="0"/>
              <a:t>er</a:t>
            </a:r>
            <a:r>
              <a:rPr lang="en-US" dirty="0" smtClean="0"/>
              <a:t> å </a:t>
            </a:r>
            <a:r>
              <a:rPr lang="en-US" dirty="0" err="1" smtClean="0"/>
              <a:t>leve</a:t>
            </a:r>
            <a:r>
              <a:rPr lang="en-US" dirty="0" smtClean="0"/>
              <a:t> </a:t>
            </a:r>
            <a:r>
              <a:rPr lang="en-US" dirty="0" err="1" smtClean="0"/>
              <a:t>etter</a:t>
            </a:r>
            <a:r>
              <a:rPr lang="en-US" dirty="0" smtClean="0"/>
              <a:t> </a:t>
            </a:r>
            <a:r>
              <a:rPr lang="en-US" dirty="0" err="1" smtClean="0"/>
              <a:t>Jesu</a:t>
            </a:r>
            <a:r>
              <a:rPr lang="en-US" dirty="0" smtClean="0"/>
              <a:t> </a:t>
            </a:r>
            <a:r>
              <a:rPr lang="en-US" dirty="0" err="1" smtClean="0"/>
              <a:t>idealer</a:t>
            </a:r>
            <a:r>
              <a:rPr lang="en-US" dirty="0" smtClean="0"/>
              <a:t> her </a:t>
            </a:r>
            <a:r>
              <a:rPr lang="en-US" dirty="0" err="1" smtClean="0"/>
              <a:t>og</a:t>
            </a:r>
            <a:r>
              <a:rPr lang="en-US" dirty="0" smtClean="0"/>
              <a:t> </a:t>
            </a:r>
            <a:r>
              <a:rPr lang="en-US" dirty="0" err="1" smtClean="0"/>
              <a:t>nå</a:t>
            </a:r>
            <a:r>
              <a:rPr lang="en-US" dirty="0" smtClean="0"/>
              <a:t>, for å </a:t>
            </a:r>
            <a:r>
              <a:rPr lang="en-US" dirty="0" err="1" smtClean="0"/>
              <a:t>skape</a:t>
            </a:r>
            <a:r>
              <a:rPr lang="en-US" dirty="0" smtClean="0"/>
              <a:t> et </a:t>
            </a:r>
            <a:r>
              <a:rPr lang="en-US" dirty="0" err="1" smtClean="0"/>
              <a:t>bedre</a:t>
            </a:r>
            <a:r>
              <a:rPr lang="en-US" dirty="0" smtClean="0"/>
              <a:t> </a:t>
            </a:r>
            <a:r>
              <a:rPr lang="en-US" dirty="0" err="1" smtClean="0"/>
              <a:t>samfunn</a:t>
            </a:r>
            <a:r>
              <a:rPr lang="en-US" dirty="0" smtClean="0"/>
              <a:t> </a:t>
            </a:r>
            <a:r>
              <a:rPr lang="en-US" dirty="0" err="1" smtClean="0"/>
              <a:t>på</a:t>
            </a:r>
            <a:r>
              <a:rPr lang="en-US" dirty="0" smtClean="0"/>
              <a:t> </a:t>
            </a:r>
            <a:r>
              <a:rPr lang="en-US" dirty="0" err="1" smtClean="0"/>
              <a:t>jorda</a:t>
            </a:r>
            <a:r>
              <a:rPr lang="en-US" dirty="0" smtClean="0"/>
              <a:t>. </a:t>
            </a:r>
            <a:endParaRPr lang="en-US" dirty="0"/>
          </a:p>
        </p:txBody>
      </p:sp>
    </p:spTree>
    <p:extLst>
      <p:ext uri="{BB962C8B-B14F-4D97-AF65-F5344CB8AC3E}">
        <p14:creationId xmlns:p14="http://schemas.microsoft.com/office/powerpoint/2010/main" val="10574461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en-US" dirty="0" smtClean="0"/>
              <a:t>Fra </a:t>
            </a:r>
            <a:r>
              <a:rPr lang="en-US" dirty="0" err="1" smtClean="0"/>
              <a:t>skapelse</a:t>
            </a:r>
            <a:r>
              <a:rPr lang="en-US" dirty="0" smtClean="0"/>
              <a:t> </a:t>
            </a:r>
            <a:r>
              <a:rPr lang="en-US" dirty="0" err="1" smtClean="0"/>
              <a:t>til</a:t>
            </a:r>
            <a:r>
              <a:rPr lang="en-US" dirty="0" smtClean="0"/>
              <a:t> </a:t>
            </a:r>
            <a:r>
              <a:rPr lang="en-US" dirty="0" err="1" smtClean="0"/>
              <a:t>nyskapelse</a:t>
            </a:r>
            <a:r>
              <a:rPr lang="en-US" dirty="0" smtClean="0"/>
              <a:t> </a:t>
            </a:r>
            <a:r>
              <a:rPr lang="en-US" i="1" dirty="0" smtClean="0"/>
              <a:t>via </a:t>
            </a:r>
            <a:r>
              <a:rPr lang="en-US" dirty="0" smtClean="0"/>
              <a:t> </a:t>
            </a:r>
            <a:r>
              <a:rPr lang="en-US" dirty="0" err="1" smtClean="0"/>
              <a:t>oppstandelse</a:t>
            </a:r>
            <a:endParaRPr lang="en-US" dirty="0"/>
          </a:p>
        </p:txBody>
      </p:sp>
      <p:sp>
        <p:nvSpPr>
          <p:cNvPr id="3" name="Plassholder for innhold 2"/>
          <p:cNvSpPr>
            <a:spLocks noGrp="1"/>
          </p:cNvSpPr>
          <p:nvPr>
            <p:ph idx="1"/>
          </p:nvPr>
        </p:nvSpPr>
        <p:spPr/>
        <p:txBody>
          <a:bodyPr>
            <a:normAutofit fontScale="92500" lnSpcReduction="20000"/>
          </a:bodyPr>
          <a:lstStyle/>
          <a:p>
            <a:pPr marL="0" indent="0">
              <a:buNone/>
            </a:pPr>
            <a:r>
              <a:rPr lang="en-US" dirty="0" smtClean="0"/>
              <a:t>1 </a:t>
            </a:r>
            <a:r>
              <a:rPr lang="en-US" dirty="0" err="1" smtClean="0"/>
              <a:t>Kol</a:t>
            </a:r>
            <a:r>
              <a:rPr lang="nb-NO" dirty="0"/>
              <a:t> Han er den usynlige Guds bilde,</a:t>
            </a:r>
            <a:br>
              <a:rPr lang="nb-NO" dirty="0"/>
            </a:br>
            <a:r>
              <a:rPr lang="nb-NO" dirty="0"/>
              <a:t>          den førstefødte før alt det skapte.</a:t>
            </a:r>
            <a:br>
              <a:rPr lang="nb-NO" dirty="0"/>
            </a:br>
            <a:r>
              <a:rPr lang="nb-NO" dirty="0"/>
              <a:t>          </a:t>
            </a:r>
            <a:r>
              <a:rPr lang="nb-NO" dirty="0" smtClean="0"/>
              <a:t>For </a:t>
            </a:r>
            <a:r>
              <a:rPr lang="nb-NO" dirty="0"/>
              <a:t>i ham er alt blitt skapt,</a:t>
            </a:r>
            <a:br>
              <a:rPr lang="nb-NO" dirty="0"/>
            </a:br>
            <a:r>
              <a:rPr lang="nb-NO" dirty="0"/>
              <a:t>          i himmelen og på jorden,</a:t>
            </a:r>
            <a:br>
              <a:rPr lang="nb-NO" dirty="0"/>
            </a:br>
            <a:r>
              <a:rPr lang="nb-NO" dirty="0"/>
              <a:t>          det synlige og det usynlige,</a:t>
            </a:r>
            <a:br>
              <a:rPr lang="nb-NO" dirty="0"/>
            </a:br>
            <a:r>
              <a:rPr lang="nb-NO" dirty="0"/>
              <a:t>          troner og herskere,</a:t>
            </a:r>
            <a:br>
              <a:rPr lang="nb-NO" dirty="0"/>
            </a:br>
            <a:r>
              <a:rPr lang="nb-NO" dirty="0"/>
              <a:t>          makter og åndskrefter –</a:t>
            </a:r>
            <a:br>
              <a:rPr lang="nb-NO" dirty="0"/>
            </a:br>
            <a:r>
              <a:rPr lang="nb-NO" dirty="0"/>
              <a:t>          alt er skapt ved ham og til ham.</a:t>
            </a:r>
            <a:br>
              <a:rPr lang="nb-NO" dirty="0"/>
            </a:br>
            <a:r>
              <a:rPr lang="nb-NO" dirty="0"/>
              <a:t>          </a:t>
            </a:r>
            <a:r>
              <a:rPr lang="nb-NO" dirty="0" smtClean="0"/>
              <a:t>Han </a:t>
            </a:r>
            <a:r>
              <a:rPr lang="nb-NO" dirty="0"/>
              <a:t>er før alt,</a:t>
            </a:r>
            <a:br>
              <a:rPr lang="nb-NO" dirty="0"/>
            </a:br>
            <a:r>
              <a:rPr lang="nb-NO" dirty="0"/>
              <a:t>          og i ham blir alt holdt sammen.</a:t>
            </a:r>
            <a:br>
              <a:rPr lang="nb-NO" dirty="0"/>
            </a:br>
            <a:r>
              <a:rPr lang="nb-NO" dirty="0"/>
              <a:t>          </a:t>
            </a:r>
            <a:endParaRPr lang="en-US" dirty="0"/>
          </a:p>
        </p:txBody>
      </p:sp>
    </p:spTree>
    <p:extLst>
      <p:ext uri="{BB962C8B-B14F-4D97-AF65-F5344CB8AC3E}">
        <p14:creationId xmlns:p14="http://schemas.microsoft.com/office/powerpoint/2010/main" val="39064251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en-US"/>
          </a:p>
        </p:txBody>
      </p:sp>
      <p:sp>
        <p:nvSpPr>
          <p:cNvPr id="3" name="Plassholder for innhold 2"/>
          <p:cNvSpPr>
            <a:spLocks noGrp="1"/>
          </p:cNvSpPr>
          <p:nvPr>
            <p:ph idx="1"/>
          </p:nvPr>
        </p:nvSpPr>
        <p:spPr/>
        <p:txBody>
          <a:bodyPr>
            <a:normAutofit fontScale="92500"/>
          </a:bodyPr>
          <a:lstStyle/>
          <a:p>
            <a:pPr marL="0" indent="0">
              <a:buNone/>
            </a:pPr>
            <a:r>
              <a:rPr lang="nb-NO" dirty="0" smtClean="0"/>
              <a:t>	Han </a:t>
            </a:r>
            <a:r>
              <a:rPr lang="nb-NO" dirty="0"/>
              <a:t>er hodet for kroppen, som er kirken.</a:t>
            </a:r>
            <a:br>
              <a:rPr lang="nb-NO" dirty="0"/>
            </a:br>
            <a:r>
              <a:rPr lang="nb-NO" dirty="0"/>
              <a:t>          Han er opphavet,</a:t>
            </a:r>
            <a:br>
              <a:rPr lang="nb-NO" dirty="0"/>
            </a:br>
            <a:r>
              <a:rPr lang="nb-NO" dirty="0"/>
              <a:t>          den førstefødte fra de døde,</a:t>
            </a:r>
            <a:br>
              <a:rPr lang="nb-NO" dirty="0"/>
            </a:br>
            <a:r>
              <a:rPr lang="nb-NO" dirty="0"/>
              <a:t>          så han i ett og alt kan være den fremste.</a:t>
            </a:r>
            <a:br>
              <a:rPr lang="nb-NO" dirty="0"/>
            </a:br>
            <a:r>
              <a:rPr lang="nb-NO" dirty="0"/>
              <a:t>          </a:t>
            </a:r>
            <a:r>
              <a:rPr lang="nb-NO" dirty="0" smtClean="0"/>
              <a:t>For </a:t>
            </a:r>
            <a:r>
              <a:rPr lang="nb-NO" dirty="0"/>
              <a:t>i ham ville Gud la hele sin fylde ta bolig,</a:t>
            </a:r>
            <a:br>
              <a:rPr lang="nb-NO" dirty="0"/>
            </a:br>
            <a:r>
              <a:rPr lang="nb-NO" dirty="0"/>
              <a:t>          </a:t>
            </a:r>
            <a:r>
              <a:rPr lang="nb-NO" dirty="0" smtClean="0"/>
              <a:t>og </a:t>
            </a:r>
            <a:r>
              <a:rPr lang="nb-NO" dirty="0"/>
              <a:t>ved ham ville Gud forsone alt med seg selv,</a:t>
            </a:r>
            <a:br>
              <a:rPr lang="nb-NO" dirty="0"/>
            </a:br>
            <a:r>
              <a:rPr lang="nb-NO" dirty="0"/>
              <a:t>          det som er på jorden, og det som er i </a:t>
            </a:r>
            <a:r>
              <a:rPr lang="nb-NO" dirty="0" smtClean="0"/>
              <a:t>	himmelen</a:t>
            </a:r>
            <a:r>
              <a:rPr lang="nb-NO" dirty="0"/>
              <a:t>,</a:t>
            </a:r>
            <a:br>
              <a:rPr lang="nb-NO" dirty="0"/>
            </a:br>
            <a:r>
              <a:rPr lang="nb-NO" dirty="0"/>
              <a:t>          da han skapte fred ved hans blod på korset.</a:t>
            </a:r>
            <a:endParaRPr lang="en-US" dirty="0"/>
          </a:p>
        </p:txBody>
      </p:sp>
    </p:spTree>
    <p:extLst>
      <p:ext uri="{BB962C8B-B14F-4D97-AF65-F5344CB8AC3E}">
        <p14:creationId xmlns:p14="http://schemas.microsoft.com/office/powerpoint/2010/main" val="10303663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en-US" dirty="0" smtClean="0"/>
              <a:t>En dag </a:t>
            </a:r>
            <a:r>
              <a:rPr lang="en-US" dirty="0" err="1" smtClean="0"/>
              <a:t>skal</a:t>
            </a:r>
            <a:r>
              <a:rPr lang="en-US" dirty="0" smtClean="0"/>
              <a:t> </a:t>
            </a:r>
            <a:r>
              <a:rPr lang="en-US" dirty="0" err="1" smtClean="0"/>
              <a:t>hele</a:t>
            </a:r>
            <a:r>
              <a:rPr lang="en-US" dirty="0" smtClean="0"/>
              <a:t> </a:t>
            </a:r>
            <a:r>
              <a:rPr lang="en-US" dirty="0" err="1" smtClean="0"/>
              <a:t>skaperverket</a:t>
            </a:r>
            <a:r>
              <a:rPr lang="en-US" dirty="0" smtClean="0"/>
              <a:t> </a:t>
            </a:r>
            <a:r>
              <a:rPr lang="en-US" dirty="0" err="1" smtClean="0"/>
              <a:t>befris</a:t>
            </a:r>
            <a:r>
              <a:rPr lang="en-US" dirty="0" smtClean="0"/>
              <a:t> </a:t>
            </a:r>
            <a:r>
              <a:rPr lang="en-US" dirty="0" err="1" smtClean="0"/>
              <a:t>fra</a:t>
            </a:r>
            <a:r>
              <a:rPr lang="en-US" dirty="0" smtClean="0"/>
              <a:t> </a:t>
            </a:r>
            <a:r>
              <a:rPr lang="en-US" dirty="0" err="1" smtClean="0"/>
              <a:t>dødens</a:t>
            </a:r>
            <a:r>
              <a:rPr lang="en-US" dirty="0" smtClean="0"/>
              <a:t> </a:t>
            </a:r>
            <a:r>
              <a:rPr lang="en-US" dirty="0" err="1" smtClean="0"/>
              <a:t>krefter</a:t>
            </a:r>
            <a:endParaRPr lang="en-US" dirty="0"/>
          </a:p>
        </p:txBody>
      </p:sp>
      <p:sp>
        <p:nvSpPr>
          <p:cNvPr id="3" name="Plassholder for innhold 2"/>
          <p:cNvSpPr>
            <a:spLocks noGrp="1"/>
          </p:cNvSpPr>
          <p:nvPr>
            <p:ph idx="1"/>
          </p:nvPr>
        </p:nvSpPr>
        <p:spPr>
          <a:xfrm>
            <a:off x="457200" y="1600200"/>
            <a:ext cx="8229600" cy="5105400"/>
          </a:xfrm>
        </p:spPr>
        <p:txBody>
          <a:bodyPr>
            <a:normAutofit fontScale="85000" lnSpcReduction="10000"/>
          </a:bodyPr>
          <a:lstStyle/>
          <a:p>
            <a:pPr marL="0" indent="0">
              <a:buNone/>
            </a:pPr>
            <a:r>
              <a:rPr lang="nb-NO" dirty="0"/>
              <a:t>Jeg mener at det vi må lide i den tiden som nå er, ikke kan regnes for noe mot den herligheten som en gang skal åpenbares og bli vår</a:t>
            </a:r>
            <a:r>
              <a:rPr lang="nb-NO" dirty="0" smtClean="0"/>
              <a:t>.</a:t>
            </a:r>
            <a:r>
              <a:rPr lang="nb-NO" dirty="0"/>
              <a:t> </a:t>
            </a:r>
            <a:r>
              <a:rPr lang="nb-NO" i="1" dirty="0"/>
              <a:t>For det skapte venter med lengsel på at Guds barn skal åpenbares i herlighet</a:t>
            </a:r>
            <a:r>
              <a:rPr lang="nb-NO" dirty="0" smtClean="0"/>
              <a:t>.</a:t>
            </a:r>
            <a:r>
              <a:rPr lang="nb-NO" dirty="0"/>
              <a:t> Det skapte ble underlagt forgjengeligheten, ikke frivillig, men fordi han ville det slik. Likevel var det håp</a:t>
            </a:r>
            <a:r>
              <a:rPr lang="nb-NO" dirty="0" smtClean="0"/>
              <a:t>,</a:t>
            </a:r>
            <a:r>
              <a:rPr lang="nb-NO" dirty="0"/>
              <a:t> for også det skapte skal bli frigjort fra slaveriet under forgjengeligheten og få den frihet som Guds barn skal eie i herligheten</a:t>
            </a:r>
            <a:r>
              <a:rPr lang="nb-NO" dirty="0" smtClean="0"/>
              <a:t>.</a:t>
            </a:r>
            <a:r>
              <a:rPr lang="nb-NO" dirty="0"/>
              <a:t> Vi vet at helt til denne dag sukker og stønner alt det skapte samstemt, som i fødselsrier</a:t>
            </a:r>
            <a:r>
              <a:rPr lang="nb-NO" dirty="0" smtClean="0"/>
              <a:t>.</a:t>
            </a:r>
            <a:r>
              <a:rPr lang="nb-NO" dirty="0"/>
              <a:t> Ja, enda mer: Også vi som har fått Ånden, den første frukt av høsten som kommer, sukker med oss selv og lengter etter å bli Guds barn fullt og helt når kroppen vår blir satt fri.</a:t>
            </a:r>
            <a:endParaRPr lang="en-US" dirty="0"/>
          </a:p>
        </p:txBody>
      </p:sp>
    </p:spTree>
    <p:extLst>
      <p:ext uri="{BB962C8B-B14F-4D97-AF65-F5344CB8AC3E}">
        <p14:creationId xmlns:p14="http://schemas.microsoft.com/office/powerpoint/2010/main" val="24996319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en-US" dirty="0"/>
          </a:p>
        </p:txBody>
      </p:sp>
      <p:sp>
        <p:nvSpPr>
          <p:cNvPr id="3" name="Plassholder for innhold 2"/>
          <p:cNvSpPr>
            <a:spLocks noGrp="1"/>
          </p:cNvSpPr>
          <p:nvPr>
            <p:ph idx="1"/>
          </p:nvPr>
        </p:nvSpPr>
        <p:spPr/>
        <p:txBody>
          <a:bodyPr/>
          <a:lstStyle/>
          <a:p>
            <a:pPr marL="0" indent="0">
              <a:buNone/>
            </a:pPr>
            <a:r>
              <a:rPr lang="en-US" dirty="0" err="1" smtClean="0"/>
              <a:t>Hvorfor</a:t>
            </a:r>
            <a:r>
              <a:rPr lang="en-US" dirty="0" smtClean="0"/>
              <a:t> </a:t>
            </a:r>
            <a:r>
              <a:rPr lang="en-US" dirty="0" err="1" smtClean="0"/>
              <a:t>lengter</a:t>
            </a:r>
            <a:r>
              <a:rPr lang="en-US" dirty="0" smtClean="0"/>
              <a:t> </a:t>
            </a:r>
            <a:r>
              <a:rPr lang="en-US" dirty="0" err="1" smtClean="0"/>
              <a:t>skaperverket</a:t>
            </a:r>
            <a:r>
              <a:rPr lang="en-US" dirty="0" smtClean="0"/>
              <a:t> </a:t>
            </a:r>
            <a:r>
              <a:rPr lang="en-US" dirty="0" err="1" smtClean="0"/>
              <a:t>etter</a:t>
            </a:r>
            <a:r>
              <a:rPr lang="en-US" dirty="0" smtClean="0"/>
              <a:t> at </a:t>
            </a:r>
            <a:r>
              <a:rPr lang="en-US" dirty="0" err="1" smtClean="0"/>
              <a:t>Guds</a:t>
            </a:r>
            <a:r>
              <a:rPr lang="en-US" dirty="0" smtClean="0"/>
              <a:t> barn </a:t>
            </a:r>
            <a:r>
              <a:rPr lang="en-US" dirty="0" err="1" smtClean="0"/>
              <a:t>skal</a:t>
            </a:r>
            <a:r>
              <a:rPr lang="en-US" dirty="0" smtClean="0"/>
              <a:t> </a:t>
            </a:r>
            <a:r>
              <a:rPr lang="en-US" dirty="0" err="1" smtClean="0"/>
              <a:t>åpenbares</a:t>
            </a:r>
            <a:r>
              <a:rPr lang="en-US" dirty="0" smtClean="0"/>
              <a:t> </a:t>
            </a:r>
            <a:r>
              <a:rPr lang="en-US" dirty="0" err="1" smtClean="0"/>
              <a:t>i</a:t>
            </a:r>
            <a:r>
              <a:rPr lang="en-US" dirty="0" smtClean="0"/>
              <a:t> </a:t>
            </a:r>
            <a:r>
              <a:rPr lang="en-US" dirty="0" err="1" smtClean="0"/>
              <a:t>herlighet</a:t>
            </a:r>
            <a:r>
              <a:rPr lang="en-US" dirty="0" smtClean="0"/>
              <a:t>? </a:t>
            </a:r>
            <a:endParaRPr lang="en-US" dirty="0"/>
          </a:p>
        </p:txBody>
      </p:sp>
    </p:spTree>
    <p:extLst>
      <p:ext uri="{BB962C8B-B14F-4D97-AF65-F5344CB8AC3E}">
        <p14:creationId xmlns:p14="http://schemas.microsoft.com/office/powerpoint/2010/main" val="6463129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en-US" dirty="0" err="1" smtClean="0"/>
              <a:t>Oppstandelsen</a:t>
            </a:r>
            <a:r>
              <a:rPr lang="en-US" dirty="0" smtClean="0"/>
              <a:t>: </a:t>
            </a:r>
            <a:r>
              <a:rPr lang="en-US" dirty="0" err="1" smtClean="0"/>
              <a:t>nyskapelsen</a:t>
            </a:r>
            <a:r>
              <a:rPr lang="en-US" dirty="0" smtClean="0"/>
              <a:t> </a:t>
            </a:r>
            <a:r>
              <a:rPr lang="en-US" dirty="0" err="1" smtClean="0"/>
              <a:t>har</a:t>
            </a:r>
            <a:r>
              <a:rPr lang="en-US" dirty="0" smtClean="0"/>
              <a:t> </a:t>
            </a:r>
            <a:r>
              <a:rPr lang="en-US" dirty="0" err="1" smtClean="0"/>
              <a:t>begynt</a:t>
            </a:r>
            <a:r>
              <a:rPr lang="en-US" dirty="0" smtClean="0"/>
              <a:t>, den </a:t>
            </a:r>
            <a:r>
              <a:rPr lang="en-US" dirty="0" err="1" smtClean="0"/>
              <a:t>nye</a:t>
            </a:r>
            <a:r>
              <a:rPr lang="en-US" dirty="0" smtClean="0"/>
              <a:t> Adam </a:t>
            </a:r>
            <a:r>
              <a:rPr lang="en-US" dirty="0" err="1" smtClean="0"/>
              <a:t>er</a:t>
            </a:r>
            <a:r>
              <a:rPr lang="en-US" dirty="0" smtClean="0"/>
              <a:t> her</a:t>
            </a:r>
            <a:endParaRPr lang="en-US" dirty="0"/>
          </a:p>
        </p:txBody>
      </p:sp>
      <p:sp>
        <p:nvSpPr>
          <p:cNvPr id="3" name="Plassholder for innhold 2"/>
          <p:cNvSpPr>
            <a:spLocks noGrp="1"/>
          </p:cNvSpPr>
          <p:nvPr>
            <p:ph idx="1"/>
          </p:nvPr>
        </p:nvSpPr>
        <p:spPr/>
        <p:txBody>
          <a:bodyPr/>
          <a:lstStyle/>
          <a:p>
            <a:pPr marL="0" indent="0">
              <a:buNone/>
            </a:pPr>
            <a:r>
              <a:rPr lang="en-US" dirty="0" smtClean="0"/>
              <a:t>1 </a:t>
            </a:r>
            <a:r>
              <a:rPr lang="en-US" dirty="0" err="1" smtClean="0"/>
              <a:t>Kor</a:t>
            </a:r>
            <a:r>
              <a:rPr lang="en-US" dirty="0" smtClean="0"/>
              <a:t> 1</a:t>
            </a:r>
            <a:r>
              <a:rPr lang="nb-NO" dirty="0"/>
              <a:t>Men nå er jo Kristus stått opp fra de døde, som førstegrøden av dem som er sovnet inn. 21 Fordi døden kom ved et menneske, er også de dødes oppstandelse kommet ved et menneske. 22 For slik alle dør på grunn av Adam, skal alle få liv ved Kristus. 23 Men hver i sin tur: Kristus er førstegrøden. Deretter, ved hans gjenkomst, følger de som hører Kristus til</a:t>
            </a:r>
            <a:r>
              <a:rPr lang="nb-NO" dirty="0" smtClean="0"/>
              <a:t>.</a:t>
            </a:r>
            <a:endParaRPr lang="en-US" dirty="0"/>
          </a:p>
        </p:txBody>
      </p:sp>
    </p:spTree>
    <p:extLst>
      <p:ext uri="{BB962C8B-B14F-4D97-AF65-F5344CB8AC3E}">
        <p14:creationId xmlns:p14="http://schemas.microsoft.com/office/powerpoint/2010/main" val="11659803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err="1" smtClean="0"/>
              <a:t>Menneskeheten</a:t>
            </a:r>
            <a:r>
              <a:rPr lang="en-US" dirty="0" smtClean="0"/>
              <a:t> </a:t>
            </a:r>
            <a:r>
              <a:rPr lang="en-US" dirty="0" err="1" smtClean="0"/>
              <a:t>nyskapes</a:t>
            </a:r>
            <a:r>
              <a:rPr lang="en-US" dirty="0" smtClean="0"/>
              <a:t> </a:t>
            </a:r>
            <a:r>
              <a:rPr lang="en-US" dirty="0" err="1" smtClean="0"/>
              <a:t>i</a:t>
            </a:r>
            <a:r>
              <a:rPr lang="en-US" dirty="0" smtClean="0"/>
              <a:t> </a:t>
            </a:r>
            <a:r>
              <a:rPr lang="en-US" dirty="0" err="1" smtClean="0"/>
              <a:t>Kristus</a:t>
            </a:r>
            <a:endParaRPr lang="en-US" dirty="0"/>
          </a:p>
        </p:txBody>
      </p:sp>
      <p:sp>
        <p:nvSpPr>
          <p:cNvPr id="3" name="Plassholder for innhold 2"/>
          <p:cNvSpPr>
            <a:spLocks noGrp="1"/>
          </p:cNvSpPr>
          <p:nvPr>
            <p:ph idx="1"/>
          </p:nvPr>
        </p:nvSpPr>
        <p:spPr>
          <a:xfrm>
            <a:off x="457200" y="1219200"/>
            <a:ext cx="8229600" cy="5410200"/>
          </a:xfrm>
        </p:spPr>
        <p:txBody>
          <a:bodyPr>
            <a:normAutofit fontScale="92500" lnSpcReduction="20000"/>
          </a:bodyPr>
          <a:lstStyle/>
          <a:p>
            <a:pPr marL="0" indent="0">
              <a:buNone/>
            </a:pPr>
            <a:r>
              <a:rPr lang="nb-NO" dirty="0" smtClean="0"/>
              <a:t>Rom 6. «Eller </a:t>
            </a:r>
            <a:r>
              <a:rPr lang="nb-NO" dirty="0"/>
              <a:t>vet dere ikke at alle vi som ble døpt til Kristus Jesus, ble døpt til hans død? </a:t>
            </a:r>
            <a:r>
              <a:rPr lang="nb-NO" dirty="0" smtClean="0"/>
              <a:t>Vi </a:t>
            </a:r>
            <a:r>
              <a:rPr lang="nb-NO" dirty="0"/>
              <a:t>ble begravet med ham da vi ble døpt med denne dåpen til døden. Og som Kristus ble reist opp fra de døde ved sin Fars herlighet, skal også vi vandre i et nytt liv</a:t>
            </a:r>
            <a:r>
              <a:rPr lang="nb-NO" dirty="0" smtClean="0"/>
              <a:t>.</a:t>
            </a:r>
            <a:r>
              <a:rPr lang="nb-NO" dirty="0"/>
              <a:t> Har vi vokst sammen med Kristus i en død som er lik hans, skal vi være ett med ham i en oppstandelse som er lik hans.  </a:t>
            </a:r>
            <a:r>
              <a:rPr lang="nb-NO" dirty="0" smtClean="0"/>
              <a:t>Vi </a:t>
            </a:r>
            <a:r>
              <a:rPr lang="nb-NO" dirty="0"/>
              <a:t>vet at vårt gamle menneske ble korsfestet med ham, for at den kroppen som er underlagt synden, skulle tilintetgjøres og vi ikke lenger skulle være slaver under synden. </a:t>
            </a:r>
            <a:r>
              <a:rPr lang="nb-NO" dirty="0" smtClean="0"/>
              <a:t>For </a:t>
            </a:r>
            <a:r>
              <a:rPr lang="nb-NO" dirty="0"/>
              <a:t>den som er død, er befridd fra synden.  </a:t>
            </a:r>
            <a:r>
              <a:rPr lang="nb-NO" dirty="0" smtClean="0"/>
              <a:t>Er </a:t>
            </a:r>
            <a:r>
              <a:rPr lang="nb-NO" dirty="0"/>
              <a:t>vi døde med Kristus, tror vi at vi også skal leve med ham</a:t>
            </a:r>
            <a:r>
              <a:rPr lang="nb-NO" dirty="0" smtClean="0"/>
              <a:t>.» </a:t>
            </a:r>
            <a:r>
              <a:rPr lang="nb-NO" dirty="0"/>
              <a:t> </a:t>
            </a:r>
            <a:endParaRPr lang="en-US" dirty="0"/>
          </a:p>
        </p:txBody>
      </p:sp>
    </p:spTree>
    <p:extLst>
      <p:ext uri="{BB962C8B-B14F-4D97-AF65-F5344CB8AC3E}">
        <p14:creationId xmlns:p14="http://schemas.microsoft.com/office/powerpoint/2010/main" val="37525863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err="1" smtClean="0"/>
              <a:t>Nyskapelsen</a:t>
            </a:r>
            <a:r>
              <a:rPr lang="en-US" dirty="0" smtClean="0"/>
              <a:t> </a:t>
            </a:r>
            <a:r>
              <a:rPr lang="en-US" dirty="0" err="1" smtClean="0"/>
              <a:t>er</a:t>
            </a:r>
            <a:r>
              <a:rPr lang="en-US" dirty="0" smtClean="0"/>
              <a:t> </a:t>
            </a:r>
            <a:r>
              <a:rPr lang="en-US" dirty="0" err="1" smtClean="0"/>
              <a:t>allerede</a:t>
            </a:r>
            <a:r>
              <a:rPr lang="en-US" dirty="0" smtClean="0"/>
              <a:t> </a:t>
            </a:r>
            <a:r>
              <a:rPr lang="en-US" dirty="0" err="1" smtClean="0"/>
              <a:t>i</a:t>
            </a:r>
            <a:r>
              <a:rPr lang="en-US" dirty="0" smtClean="0"/>
              <a:t> gang</a:t>
            </a:r>
            <a:endParaRPr lang="en-US" dirty="0"/>
          </a:p>
        </p:txBody>
      </p:sp>
      <p:sp>
        <p:nvSpPr>
          <p:cNvPr id="3" name="Plassholder for innhold 2"/>
          <p:cNvSpPr>
            <a:spLocks noGrp="1"/>
          </p:cNvSpPr>
          <p:nvPr>
            <p:ph idx="1"/>
          </p:nvPr>
        </p:nvSpPr>
        <p:spPr/>
        <p:txBody>
          <a:bodyPr/>
          <a:lstStyle/>
          <a:p>
            <a:pPr marL="0" indent="0">
              <a:buNone/>
            </a:pPr>
            <a:r>
              <a:rPr lang="en-US" dirty="0" smtClean="0"/>
              <a:t>2 </a:t>
            </a:r>
            <a:r>
              <a:rPr lang="en-US" dirty="0" err="1" smtClean="0"/>
              <a:t>Kor</a:t>
            </a:r>
            <a:r>
              <a:rPr lang="en-US" dirty="0" smtClean="0"/>
              <a:t> 5. “</a:t>
            </a:r>
            <a:r>
              <a:rPr lang="nb-NO" dirty="0" smtClean="0"/>
              <a:t>Så </a:t>
            </a:r>
            <a:r>
              <a:rPr lang="nb-NO" dirty="0"/>
              <a:t>kjenner vi ikke lenger noen bare på menneskelig vis. Og har vi før kjent Kristus på menneskelig vis, så kjenner vi ham ikke lenger slik. </a:t>
            </a:r>
            <a:r>
              <a:rPr lang="nb-NO" dirty="0" smtClean="0"/>
              <a:t>Nei</a:t>
            </a:r>
            <a:r>
              <a:rPr lang="nb-NO" dirty="0"/>
              <a:t>, den som er i Kristus, er en ny skapning. Det gamle er borte, se, det nye er blitt til</a:t>
            </a:r>
            <a:r>
              <a:rPr lang="nb-NO" dirty="0" smtClean="0"/>
              <a:t>!»</a:t>
            </a:r>
          </a:p>
          <a:p>
            <a:pPr marL="0" indent="0">
              <a:buNone/>
            </a:pPr>
            <a:r>
              <a:rPr lang="nb-NO" dirty="0"/>
              <a:t>Gal 6. For det som betyr noe, er ikke å være omskåret eller </a:t>
            </a:r>
            <a:r>
              <a:rPr lang="nb-NO" dirty="0" err="1"/>
              <a:t>uomskåret</a:t>
            </a:r>
            <a:r>
              <a:rPr lang="nb-NO" dirty="0"/>
              <a:t>, men å være en ny skapning.</a:t>
            </a:r>
            <a:endParaRPr lang="en-US" dirty="0"/>
          </a:p>
        </p:txBody>
      </p:sp>
    </p:spTree>
    <p:extLst>
      <p:ext uri="{BB962C8B-B14F-4D97-AF65-F5344CB8AC3E}">
        <p14:creationId xmlns:p14="http://schemas.microsoft.com/office/powerpoint/2010/main" val="39709269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err="1" smtClean="0"/>
              <a:t>Nyskapt</a:t>
            </a:r>
            <a:r>
              <a:rPr lang="en-US" dirty="0" smtClean="0"/>
              <a:t> </a:t>
            </a:r>
            <a:r>
              <a:rPr lang="en-US" dirty="0" err="1" smtClean="0"/>
              <a:t>og</a:t>
            </a:r>
            <a:r>
              <a:rPr lang="en-US" dirty="0" smtClean="0"/>
              <a:t> </a:t>
            </a:r>
            <a:r>
              <a:rPr lang="en-US" dirty="0" err="1" smtClean="0"/>
              <a:t>sendt</a:t>
            </a:r>
            <a:endParaRPr lang="en-US" dirty="0"/>
          </a:p>
        </p:txBody>
      </p:sp>
      <p:sp>
        <p:nvSpPr>
          <p:cNvPr id="3" name="Plassholder for innhold 2"/>
          <p:cNvSpPr>
            <a:spLocks noGrp="1"/>
          </p:cNvSpPr>
          <p:nvPr>
            <p:ph idx="1"/>
          </p:nvPr>
        </p:nvSpPr>
        <p:spPr/>
        <p:txBody>
          <a:bodyPr>
            <a:normAutofit lnSpcReduction="10000"/>
          </a:bodyPr>
          <a:lstStyle/>
          <a:p>
            <a:pPr marL="0" indent="0">
              <a:buNone/>
            </a:pPr>
            <a:r>
              <a:rPr lang="nb-NO" dirty="0"/>
              <a:t>Da kom Jesus; han sto midt iblant dem og sa: «Fred være med dere!» 20 Og da han hadde sagt det, viste han dem sine hender og sin side. Disiplene ble glade da de så Herren. 21 Igjen sa Jesus til dem: «Fred være med dere! Som Far har sendt meg, sender jeg dere.» 22 Så åndet han på dem og sa: «Ta imot Den hellige ånd. 23 Dersom dere tilgir noen syndene deres, da er de tilgitt. Dersom dere fastholder syndene for noen, er de fastholdt.» </a:t>
            </a:r>
            <a:endParaRPr lang="en-US" dirty="0"/>
          </a:p>
        </p:txBody>
      </p:sp>
    </p:spTree>
    <p:extLst>
      <p:ext uri="{BB962C8B-B14F-4D97-AF65-F5344CB8AC3E}">
        <p14:creationId xmlns:p14="http://schemas.microsoft.com/office/powerpoint/2010/main" val="37942315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err="1" smtClean="0"/>
              <a:t>Evangelium</a:t>
            </a:r>
            <a:r>
              <a:rPr lang="en-US" dirty="0" smtClean="0"/>
              <a:t> </a:t>
            </a:r>
            <a:r>
              <a:rPr lang="en-US" dirty="0" err="1" smtClean="0"/>
              <a:t>til</a:t>
            </a:r>
            <a:r>
              <a:rPr lang="en-US" dirty="0" smtClean="0"/>
              <a:t> </a:t>
            </a:r>
            <a:r>
              <a:rPr lang="en-US" dirty="0" err="1" smtClean="0"/>
              <a:t>hele</a:t>
            </a:r>
            <a:r>
              <a:rPr lang="en-US" dirty="0" smtClean="0"/>
              <a:t> </a:t>
            </a:r>
            <a:r>
              <a:rPr lang="en-US" dirty="0" err="1" smtClean="0"/>
              <a:t>skapningen</a:t>
            </a:r>
            <a:endParaRPr lang="en-US" dirty="0"/>
          </a:p>
        </p:txBody>
      </p:sp>
      <p:sp>
        <p:nvSpPr>
          <p:cNvPr id="3" name="Plassholder for innhold 2"/>
          <p:cNvSpPr>
            <a:spLocks noGrp="1"/>
          </p:cNvSpPr>
          <p:nvPr>
            <p:ph idx="1"/>
          </p:nvPr>
        </p:nvSpPr>
        <p:spPr/>
        <p:txBody>
          <a:bodyPr/>
          <a:lstStyle/>
          <a:p>
            <a:pPr marL="0" indent="0">
              <a:buNone/>
            </a:pPr>
            <a:r>
              <a:rPr lang="nb-NO" dirty="0"/>
              <a:t>Og han sa til dem: «Gå ut i hele verden og forkynn evangeliet for alt som Gud har skapt! </a:t>
            </a:r>
            <a:endParaRPr lang="en-US" dirty="0"/>
          </a:p>
        </p:txBody>
      </p:sp>
    </p:spTree>
    <p:extLst>
      <p:ext uri="{BB962C8B-B14F-4D97-AF65-F5344CB8AC3E}">
        <p14:creationId xmlns:p14="http://schemas.microsoft.com/office/powerpoint/2010/main" val="16804095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err="1" smtClean="0"/>
              <a:t>Nyskapt</a:t>
            </a:r>
            <a:r>
              <a:rPr lang="en-US" dirty="0" smtClean="0"/>
              <a:t> – </a:t>
            </a:r>
            <a:r>
              <a:rPr lang="en-US" dirty="0" err="1" smtClean="0"/>
              <a:t>til</a:t>
            </a:r>
            <a:r>
              <a:rPr lang="en-US" dirty="0" smtClean="0"/>
              <a:t> </a:t>
            </a:r>
            <a:r>
              <a:rPr lang="en-US" dirty="0" err="1" smtClean="0"/>
              <a:t>hva</a:t>
            </a:r>
            <a:r>
              <a:rPr lang="en-US" dirty="0" smtClean="0"/>
              <a:t> da?</a:t>
            </a:r>
            <a:endParaRPr lang="en-US" dirty="0"/>
          </a:p>
        </p:txBody>
      </p:sp>
      <p:sp>
        <p:nvSpPr>
          <p:cNvPr id="3" name="Plassholder for innhold 2"/>
          <p:cNvSpPr>
            <a:spLocks noGrp="1"/>
          </p:cNvSpPr>
          <p:nvPr>
            <p:ph idx="1"/>
          </p:nvPr>
        </p:nvSpPr>
        <p:spPr/>
        <p:txBody>
          <a:bodyPr/>
          <a:lstStyle/>
          <a:p>
            <a:pPr marL="0" indent="0">
              <a:buNone/>
            </a:pPr>
            <a:r>
              <a:rPr lang="nb-NO" dirty="0" smtClean="0"/>
              <a:t>2 Tim 2:11-12</a:t>
            </a:r>
          </a:p>
          <a:p>
            <a:pPr marL="0" indent="0">
              <a:buNone/>
            </a:pPr>
            <a:r>
              <a:rPr lang="nb-NO" dirty="0" smtClean="0"/>
              <a:t>	Dette </a:t>
            </a:r>
            <a:r>
              <a:rPr lang="nb-NO" dirty="0"/>
              <a:t>er et troverdig ord:</a:t>
            </a:r>
            <a:br>
              <a:rPr lang="nb-NO" dirty="0"/>
            </a:br>
            <a:r>
              <a:rPr lang="nb-NO" dirty="0"/>
              <a:t>          Døde vi med ham,</a:t>
            </a:r>
            <a:br>
              <a:rPr lang="nb-NO" dirty="0"/>
            </a:br>
            <a:r>
              <a:rPr lang="nb-NO" dirty="0"/>
              <a:t>          skal vi også leve med ham. </a:t>
            </a:r>
            <a:br>
              <a:rPr lang="nb-NO" dirty="0"/>
            </a:br>
            <a:r>
              <a:rPr lang="nb-NO" dirty="0"/>
              <a:t>          </a:t>
            </a:r>
            <a:r>
              <a:rPr lang="nb-NO" dirty="0" smtClean="0"/>
              <a:t>Holder </a:t>
            </a:r>
            <a:r>
              <a:rPr lang="nb-NO" dirty="0"/>
              <a:t>vi ut,</a:t>
            </a:r>
            <a:br>
              <a:rPr lang="nb-NO" dirty="0"/>
            </a:br>
            <a:r>
              <a:rPr lang="nb-NO" dirty="0"/>
              <a:t>          skal vi også herske med ham</a:t>
            </a:r>
            <a:r>
              <a:rPr lang="nb-NO" dirty="0" smtClean="0"/>
              <a:t>.</a:t>
            </a:r>
          </a:p>
        </p:txBody>
      </p:sp>
    </p:spTree>
    <p:extLst>
      <p:ext uri="{BB962C8B-B14F-4D97-AF65-F5344CB8AC3E}">
        <p14:creationId xmlns:p14="http://schemas.microsoft.com/office/powerpoint/2010/main" val="1889479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err="1" smtClean="0"/>
              <a:t>Begynne</a:t>
            </a:r>
            <a:r>
              <a:rPr lang="en-US" dirty="0" smtClean="0"/>
              <a:t> med </a:t>
            </a:r>
            <a:r>
              <a:rPr lang="en-US" dirty="0" err="1" smtClean="0"/>
              <a:t>begynnelsen</a:t>
            </a:r>
            <a:endParaRPr lang="en-US" dirty="0"/>
          </a:p>
        </p:txBody>
      </p:sp>
      <p:sp>
        <p:nvSpPr>
          <p:cNvPr id="3" name="Plassholder for innhold 2"/>
          <p:cNvSpPr>
            <a:spLocks noGrp="1"/>
          </p:cNvSpPr>
          <p:nvPr>
            <p:ph idx="1"/>
          </p:nvPr>
        </p:nvSpPr>
        <p:spPr/>
        <p:txBody>
          <a:bodyPr>
            <a:normAutofit fontScale="92500" lnSpcReduction="20000"/>
          </a:bodyPr>
          <a:lstStyle/>
          <a:p>
            <a:pPr marL="0" indent="0">
              <a:buNone/>
            </a:pPr>
            <a:r>
              <a:rPr lang="en-US" dirty="0" smtClean="0"/>
              <a:t>1 </a:t>
            </a:r>
            <a:r>
              <a:rPr lang="en-US" dirty="0" err="1" smtClean="0"/>
              <a:t>Mos</a:t>
            </a:r>
            <a:r>
              <a:rPr lang="en-US" dirty="0" smtClean="0"/>
              <a:t> 1:26-28: “</a:t>
            </a:r>
            <a:r>
              <a:rPr lang="nb-NO" dirty="0" smtClean="0"/>
              <a:t>Gud </a:t>
            </a:r>
            <a:r>
              <a:rPr lang="nb-NO" dirty="0"/>
              <a:t>sa: «La oss lage mennesker i vårt bilde, så de ligner oss! De skal råde over fiskene i havet og fuglene under himmelen, over feet og alle ville dyr og alt krypet som det kryr av på jorden.» </a:t>
            </a:r>
            <a:r>
              <a:rPr lang="nb-NO" dirty="0" smtClean="0"/>
              <a:t>Og </a:t>
            </a:r>
            <a:r>
              <a:rPr lang="nb-NO" dirty="0"/>
              <a:t>Gud skapte mennesket i sitt bilde, i Guds bilde skapte han det, som mann og kvinne skapte han dem. </a:t>
            </a:r>
            <a:r>
              <a:rPr lang="nb-NO" dirty="0" smtClean="0"/>
              <a:t>Gud </a:t>
            </a:r>
            <a:r>
              <a:rPr lang="nb-NO" dirty="0"/>
              <a:t>velsignet dem og sa til dem: «Vær fruktbare og bli mange, fyll jorden og legg den under dere! Dere skal råde over fiskene i havet og over fuglene under himmelen og over alle dyr som det kryr av på jorden.»</a:t>
            </a:r>
            <a:endParaRPr lang="en-US" dirty="0"/>
          </a:p>
        </p:txBody>
      </p:sp>
    </p:spTree>
    <p:extLst>
      <p:ext uri="{BB962C8B-B14F-4D97-AF65-F5344CB8AC3E}">
        <p14:creationId xmlns:p14="http://schemas.microsoft.com/office/powerpoint/2010/main" val="23470748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smtClean="0"/>
              <a:t>Fra Adam </a:t>
            </a:r>
            <a:r>
              <a:rPr lang="en-US" dirty="0" err="1" smtClean="0"/>
              <a:t>til</a:t>
            </a:r>
            <a:r>
              <a:rPr lang="en-US" dirty="0" smtClean="0"/>
              <a:t> </a:t>
            </a:r>
            <a:r>
              <a:rPr lang="en-US" dirty="0" err="1" smtClean="0"/>
              <a:t>Kristus</a:t>
            </a:r>
            <a:endParaRPr lang="en-US" dirty="0"/>
          </a:p>
        </p:txBody>
      </p:sp>
      <p:sp>
        <p:nvSpPr>
          <p:cNvPr id="3" name="Plassholder for innhold 2"/>
          <p:cNvSpPr>
            <a:spLocks noGrp="1"/>
          </p:cNvSpPr>
          <p:nvPr>
            <p:ph idx="1"/>
          </p:nvPr>
        </p:nvSpPr>
        <p:spPr>
          <a:xfrm>
            <a:off x="457200" y="1371600"/>
            <a:ext cx="8229600" cy="5029200"/>
          </a:xfrm>
        </p:spPr>
        <p:txBody>
          <a:bodyPr>
            <a:normAutofit fontScale="85000" lnSpcReduction="20000"/>
          </a:bodyPr>
          <a:lstStyle/>
          <a:p>
            <a:pPr marL="0" indent="0">
              <a:buNone/>
            </a:pPr>
            <a:r>
              <a:rPr lang="nb-NO" dirty="0"/>
              <a:t>Rom </a:t>
            </a:r>
            <a:r>
              <a:rPr lang="nb-NO" dirty="0" smtClean="0"/>
              <a:t>5. «Likevel </a:t>
            </a:r>
            <a:r>
              <a:rPr lang="nb-NO" dirty="0"/>
              <a:t>hersket døden fra Adam til Moses, også over dem som ikke hadde begått noe lovbrudd slik som Adam. Adam er her et motstykke til ham som skulle komme. </a:t>
            </a:r>
            <a:r>
              <a:rPr lang="nb-NO" dirty="0" smtClean="0"/>
              <a:t>Men </a:t>
            </a:r>
            <a:r>
              <a:rPr lang="nb-NO" dirty="0"/>
              <a:t>med nåden er det annerledes enn med fallet. På grunn av den enes fall måtte de mange dø. Men nåden, Guds gave, er noe uendelig mye større: Den gis i overflod til de mange på grunn av nåden fra det ene mennesket Jesus Kristus. </a:t>
            </a:r>
            <a:r>
              <a:rPr lang="nb-NO" dirty="0" smtClean="0"/>
              <a:t>Og </a:t>
            </a:r>
            <a:r>
              <a:rPr lang="nb-NO" dirty="0"/>
              <a:t>med gaven er det annerledes enn med den enes synd. For dommen over den ene førte til fordømmelse, men nåden mot de mange førte til frifinnelse, enda mange hadde falt. </a:t>
            </a:r>
            <a:r>
              <a:rPr lang="nb-NO" dirty="0" smtClean="0"/>
              <a:t>Døden </a:t>
            </a:r>
            <a:r>
              <a:rPr lang="nb-NO" dirty="0"/>
              <a:t>fikk herredømme på grunn av ett menneskes fall. Hvor mye mer skal da ikke de som tar imot Guds store nåde og rettferdighetens gave, </a:t>
            </a:r>
            <a:r>
              <a:rPr lang="nb-NO" b="1" dirty="0"/>
              <a:t>eie livet og få herredømme </a:t>
            </a:r>
            <a:r>
              <a:rPr lang="nb-NO" dirty="0"/>
              <a:t>ved den ene, Jesus </a:t>
            </a:r>
            <a:r>
              <a:rPr lang="nb-NO" dirty="0" smtClean="0"/>
              <a:t>Kristus.»</a:t>
            </a:r>
            <a:endParaRPr lang="en-US" dirty="0"/>
          </a:p>
        </p:txBody>
      </p:sp>
    </p:spTree>
    <p:extLst>
      <p:ext uri="{BB962C8B-B14F-4D97-AF65-F5344CB8AC3E}">
        <p14:creationId xmlns:p14="http://schemas.microsoft.com/office/powerpoint/2010/main" val="37823609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err="1" smtClean="0"/>
              <a:t>Hvis</a:t>
            </a:r>
            <a:r>
              <a:rPr lang="en-US" dirty="0" smtClean="0"/>
              <a:t> </a:t>
            </a:r>
            <a:r>
              <a:rPr lang="en-US" dirty="0" err="1" smtClean="0"/>
              <a:t>Kristus</a:t>
            </a:r>
            <a:r>
              <a:rPr lang="en-US" dirty="0" smtClean="0"/>
              <a:t> </a:t>
            </a:r>
            <a:r>
              <a:rPr lang="en-US" dirty="0" err="1" smtClean="0"/>
              <a:t>er</a:t>
            </a:r>
            <a:r>
              <a:rPr lang="en-US" dirty="0" smtClean="0"/>
              <a:t> </a:t>
            </a:r>
            <a:r>
              <a:rPr lang="en-US" dirty="0" err="1" smtClean="0"/>
              <a:t>oppstått</a:t>
            </a:r>
            <a:r>
              <a:rPr lang="en-US" dirty="0" smtClean="0"/>
              <a:t>…</a:t>
            </a:r>
            <a:endParaRPr lang="en-US" dirty="0"/>
          </a:p>
        </p:txBody>
      </p:sp>
      <p:sp>
        <p:nvSpPr>
          <p:cNvPr id="3" name="Plassholder for innhold 2"/>
          <p:cNvSpPr>
            <a:spLocks noGrp="1"/>
          </p:cNvSpPr>
          <p:nvPr>
            <p:ph idx="1"/>
          </p:nvPr>
        </p:nvSpPr>
        <p:spPr/>
        <p:txBody>
          <a:bodyPr/>
          <a:lstStyle/>
          <a:p>
            <a:pPr marL="0" indent="0">
              <a:buNone/>
            </a:pPr>
            <a:r>
              <a:rPr lang="en-US" dirty="0" smtClean="0"/>
              <a:t>1 </a:t>
            </a:r>
            <a:r>
              <a:rPr lang="en-US" dirty="0" err="1" smtClean="0"/>
              <a:t>Kor</a:t>
            </a:r>
            <a:r>
              <a:rPr lang="en-US" dirty="0" smtClean="0"/>
              <a:t> 15.</a:t>
            </a:r>
            <a:r>
              <a:rPr lang="nb-NO" dirty="0"/>
              <a:t> Dødens brodd er synden, og syndens kraft er loven. </a:t>
            </a:r>
            <a:r>
              <a:rPr lang="nb-NO" dirty="0" smtClean="0"/>
              <a:t>Men </a:t>
            </a:r>
            <a:r>
              <a:rPr lang="nb-NO" dirty="0"/>
              <a:t>Gud være takk som gir oss seier ved vår Herre Jesus Kristus! </a:t>
            </a:r>
            <a:r>
              <a:rPr lang="nb-NO" dirty="0" smtClean="0"/>
              <a:t>Derfor</a:t>
            </a:r>
            <a:r>
              <a:rPr lang="nb-NO" dirty="0"/>
              <a:t>, mine kjære </a:t>
            </a:r>
            <a:r>
              <a:rPr lang="nb-NO" dirty="0" smtClean="0"/>
              <a:t>søsken …. </a:t>
            </a:r>
            <a:endParaRPr lang="en-US" dirty="0"/>
          </a:p>
        </p:txBody>
      </p:sp>
    </p:spTree>
    <p:extLst>
      <p:ext uri="{BB962C8B-B14F-4D97-AF65-F5344CB8AC3E}">
        <p14:creationId xmlns:p14="http://schemas.microsoft.com/office/powerpoint/2010/main" val="20596569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en-US"/>
          </a:p>
        </p:txBody>
      </p:sp>
      <p:sp>
        <p:nvSpPr>
          <p:cNvPr id="3" name="Plassholder for innhold 2"/>
          <p:cNvSpPr>
            <a:spLocks noGrp="1"/>
          </p:cNvSpPr>
          <p:nvPr>
            <p:ph idx="1"/>
          </p:nvPr>
        </p:nvSpPr>
        <p:spPr/>
        <p:txBody>
          <a:bodyPr/>
          <a:lstStyle/>
          <a:p>
            <a:pPr marL="0" indent="0">
              <a:buNone/>
            </a:pPr>
            <a:r>
              <a:rPr lang="nb-NO" dirty="0"/>
              <a:t>stå fast og urokkelig. Arbeid raust og rikelig for Herren! For dere </a:t>
            </a:r>
            <a:r>
              <a:rPr lang="nb-NO" dirty="0" smtClean="0"/>
              <a:t>vet…. </a:t>
            </a:r>
            <a:endParaRPr lang="en-US" dirty="0"/>
          </a:p>
        </p:txBody>
      </p:sp>
    </p:spTree>
    <p:extLst>
      <p:ext uri="{BB962C8B-B14F-4D97-AF65-F5344CB8AC3E}">
        <p14:creationId xmlns:p14="http://schemas.microsoft.com/office/powerpoint/2010/main" val="8558391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en-US"/>
          </a:p>
        </p:txBody>
      </p:sp>
      <p:sp>
        <p:nvSpPr>
          <p:cNvPr id="3" name="Plassholder for innhold 2"/>
          <p:cNvSpPr>
            <a:spLocks noGrp="1"/>
          </p:cNvSpPr>
          <p:nvPr>
            <p:ph idx="1"/>
          </p:nvPr>
        </p:nvSpPr>
        <p:spPr/>
        <p:txBody>
          <a:bodyPr/>
          <a:lstStyle/>
          <a:p>
            <a:pPr marL="0" indent="0">
              <a:buNone/>
            </a:pPr>
            <a:r>
              <a:rPr lang="en-US" dirty="0" smtClean="0"/>
              <a:t>… </a:t>
            </a:r>
            <a:r>
              <a:rPr lang="nb-NO" dirty="0"/>
              <a:t>at i Herren er ikke deres strev forgjeves.</a:t>
            </a:r>
            <a:endParaRPr lang="en-US" dirty="0"/>
          </a:p>
          <a:p>
            <a:pPr marL="0" indent="0">
              <a:buNone/>
            </a:pPr>
            <a:endParaRPr lang="en-US" dirty="0"/>
          </a:p>
        </p:txBody>
      </p:sp>
    </p:spTree>
    <p:extLst>
      <p:ext uri="{BB962C8B-B14F-4D97-AF65-F5344CB8AC3E}">
        <p14:creationId xmlns:p14="http://schemas.microsoft.com/office/powerpoint/2010/main" val="1984378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err="1" smtClean="0"/>
              <a:t>Tempel</a:t>
            </a:r>
            <a:r>
              <a:rPr lang="en-US" dirty="0" smtClean="0"/>
              <a:t>-Eden </a:t>
            </a:r>
            <a:r>
              <a:rPr lang="en-US" dirty="0" err="1" smtClean="0"/>
              <a:t>Symbolikk</a:t>
            </a:r>
            <a:r>
              <a:rPr lang="en-US" dirty="0" smtClean="0"/>
              <a:t> </a:t>
            </a:r>
            <a:r>
              <a:rPr lang="en-US" dirty="0" err="1" smtClean="0"/>
              <a:t>i</a:t>
            </a:r>
            <a:r>
              <a:rPr lang="en-US" dirty="0" smtClean="0"/>
              <a:t> GT</a:t>
            </a:r>
            <a:endParaRPr lang="en-US" dirty="0"/>
          </a:p>
        </p:txBody>
      </p:sp>
      <p:sp>
        <p:nvSpPr>
          <p:cNvPr id="3" name="Plassholder for innhold 2"/>
          <p:cNvSpPr>
            <a:spLocks noGrp="1"/>
          </p:cNvSpPr>
          <p:nvPr>
            <p:ph idx="1"/>
          </p:nvPr>
        </p:nvSpPr>
        <p:spPr>
          <a:xfrm>
            <a:off x="457200" y="1600200"/>
            <a:ext cx="8229600" cy="4724400"/>
          </a:xfrm>
        </p:spPr>
        <p:txBody>
          <a:bodyPr>
            <a:normAutofit fontScale="92500" lnSpcReduction="10000"/>
          </a:bodyPr>
          <a:lstStyle/>
          <a:p>
            <a:r>
              <a:rPr lang="nb-NO" dirty="0" smtClean="0"/>
              <a:t>Skaperverket er Guds helligdom.</a:t>
            </a:r>
          </a:p>
          <a:p>
            <a:r>
              <a:rPr lang="nb-NO" dirty="0" smtClean="0"/>
              <a:t>Templer ble ofte utsmykket som hager.</a:t>
            </a:r>
          </a:p>
          <a:p>
            <a:r>
              <a:rPr lang="nb-NO" dirty="0" smtClean="0"/>
              <a:t>Både tempelet og hagen er steder for Guds nærvær, for fravær av urenhet og ondskap.</a:t>
            </a:r>
          </a:p>
          <a:p>
            <a:r>
              <a:rPr lang="nb-NO" dirty="0" smtClean="0"/>
              <a:t>Livet i både tempelet og Edens hage er strukturert etter en 7-dagers syklus, der det blir en feiring på det syvende dagen.</a:t>
            </a:r>
          </a:p>
          <a:p>
            <a:r>
              <a:rPr lang="nb-NO" dirty="0" smtClean="0"/>
              <a:t>Skapelsesberetningen fungerer som indirekte polemikk mot tanken på at himmellegemene skal tilbes. </a:t>
            </a:r>
            <a:endParaRPr lang="nb-NO" dirty="0"/>
          </a:p>
        </p:txBody>
      </p:sp>
    </p:spTree>
    <p:extLst>
      <p:ext uri="{BB962C8B-B14F-4D97-AF65-F5344CB8AC3E}">
        <p14:creationId xmlns:p14="http://schemas.microsoft.com/office/powerpoint/2010/main" val="2326266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err="1" smtClean="0"/>
              <a:t>Hvor</a:t>
            </a:r>
            <a:r>
              <a:rPr lang="en-US" dirty="0" smtClean="0"/>
              <a:t> </a:t>
            </a:r>
            <a:r>
              <a:rPr lang="en-US" dirty="0" err="1" smtClean="0"/>
              <a:t>er</a:t>
            </a:r>
            <a:r>
              <a:rPr lang="en-US" dirty="0" smtClean="0"/>
              <a:t> </a:t>
            </a:r>
            <a:r>
              <a:rPr lang="en-US" dirty="0" err="1" smtClean="0"/>
              <a:t>gudebildet</a:t>
            </a:r>
            <a:r>
              <a:rPr lang="en-US" dirty="0" smtClean="0"/>
              <a:t>?</a:t>
            </a:r>
            <a:endParaRPr lang="en-US" dirty="0"/>
          </a:p>
        </p:txBody>
      </p:sp>
      <p:sp>
        <p:nvSpPr>
          <p:cNvPr id="3" name="Plassholder for innhold 2"/>
          <p:cNvSpPr>
            <a:spLocks noGrp="1"/>
          </p:cNvSpPr>
          <p:nvPr>
            <p:ph idx="1"/>
          </p:nvPr>
        </p:nvSpPr>
        <p:spPr/>
        <p:txBody>
          <a:bodyPr/>
          <a:lstStyle/>
          <a:p>
            <a:pPr marL="0" indent="0">
              <a:buNone/>
            </a:pPr>
            <a:r>
              <a:rPr lang="nb-NO" dirty="0" smtClean="0"/>
              <a:t>Hvis det stemmer at skapelsesberetningen kunne gitt assosiasjoner til tempelet, ville en samtidig leser umiddelbart ha spurt: hvor er gudebildet? Symbolet på Guds nærvær i sin helligdom?  </a:t>
            </a:r>
            <a:endParaRPr lang="nb-NO" dirty="0"/>
          </a:p>
        </p:txBody>
      </p:sp>
    </p:spTree>
    <p:extLst>
      <p:ext uri="{BB962C8B-B14F-4D97-AF65-F5344CB8AC3E}">
        <p14:creationId xmlns:p14="http://schemas.microsoft.com/office/powerpoint/2010/main" val="1446060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err="1" smtClean="0"/>
              <a:t>Mennesket</a:t>
            </a:r>
            <a:r>
              <a:rPr lang="en-US" dirty="0" smtClean="0"/>
              <a:t> </a:t>
            </a:r>
            <a:r>
              <a:rPr lang="en-US" dirty="0" err="1" smtClean="0"/>
              <a:t>som</a:t>
            </a:r>
            <a:r>
              <a:rPr lang="en-US" dirty="0" smtClean="0"/>
              <a:t> et </a:t>
            </a:r>
            <a:r>
              <a:rPr lang="en-US" dirty="0" err="1" smtClean="0"/>
              <a:t>skråstilt</a:t>
            </a:r>
            <a:r>
              <a:rPr lang="en-US" dirty="0" smtClean="0"/>
              <a:t> </a:t>
            </a:r>
            <a:r>
              <a:rPr lang="en-US" dirty="0" err="1" smtClean="0"/>
              <a:t>speil</a:t>
            </a:r>
            <a:endParaRPr lang="en-US" dirty="0"/>
          </a:p>
        </p:txBody>
      </p:sp>
      <p:sp>
        <p:nvSpPr>
          <p:cNvPr id="3" name="Plassholder for innhold 2"/>
          <p:cNvSpPr>
            <a:spLocks noGrp="1"/>
          </p:cNvSpPr>
          <p:nvPr>
            <p:ph idx="1"/>
          </p:nvPr>
        </p:nvSpPr>
        <p:spPr/>
        <p:txBody>
          <a:bodyPr/>
          <a:lstStyle/>
          <a:p>
            <a:pPr marL="0" indent="0">
              <a:buNone/>
            </a:pPr>
            <a:r>
              <a:rPr lang="nb-NO" dirty="0" smtClean="0"/>
              <a:t>Mennesket settes i en krevende mellomposisjon:</a:t>
            </a:r>
          </a:p>
          <a:p>
            <a:r>
              <a:rPr lang="nb-NO" dirty="0" smtClean="0"/>
              <a:t>Skal på den ene siden reflektere skaperverkets pris opp til Gud. (prest)</a:t>
            </a:r>
          </a:p>
          <a:p>
            <a:r>
              <a:rPr lang="nb-NO" dirty="0" smtClean="0"/>
              <a:t>Skal samtidig formidle Guds visdom, vilje og lov til resten av skaperverket. (konge)</a:t>
            </a:r>
            <a:endParaRPr lang="nb-NO" dirty="0"/>
          </a:p>
        </p:txBody>
      </p:sp>
    </p:spTree>
    <p:extLst>
      <p:ext uri="{BB962C8B-B14F-4D97-AF65-F5344CB8AC3E}">
        <p14:creationId xmlns:p14="http://schemas.microsoft.com/office/powerpoint/2010/main" val="4056294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smtClean="0"/>
              <a:t>Fra </a:t>
            </a:r>
            <a:r>
              <a:rPr lang="en-US" dirty="0" err="1" smtClean="0"/>
              <a:t>pålegg</a:t>
            </a:r>
            <a:r>
              <a:rPr lang="en-US" dirty="0" smtClean="0"/>
              <a:t> </a:t>
            </a:r>
            <a:r>
              <a:rPr lang="en-US" dirty="0" err="1" smtClean="0"/>
              <a:t>til</a:t>
            </a:r>
            <a:r>
              <a:rPr lang="en-US" dirty="0" smtClean="0"/>
              <a:t> </a:t>
            </a:r>
            <a:r>
              <a:rPr lang="en-US" dirty="0" err="1" smtClean="0"/>
              <a:t>løfte</a:t>
            </a:r>
            <a:endParaRPr lang="en-US" dirty="0"/>
          </a:p>
        </p:txBody>
      </p:sp>
      <p:sp>
        <p:nvSpPr>
          <p:cNvPr id="3" name="Plassholder for innhold 2"/>
          <p:cNvSpPr>
            <a:spLocks noGrp="1"/>
          </p:cNvSpPr>
          <p:nvPr>
            <p:ph idx="1"/>
          </p:nvPr>
        </p:nvSpPr>
        <p:spPr/>
        <p:txBody>
          <a:bodyPr/>
          <a:lstStyle/>
          <a:p>
            <a:pPr marL="0" indent="0">
              <a:buNone/>
            </a:pPr>
            <a:r>
              <a:rPr lang="nb-NO" dirty="0" smtClean="0"/>
              <a:t>1 Mos 1. Gud </a:t>
            </a:r>
            <a:r>
              <a:rPr lang="nb-NO" b="1" dirty="0"/>
              <a:t>velsignet</a:t>
            </a:r>
            <a:r>
              <a:rPr lang="nb-NO" dirty="0"/>
              <a:t> dem og sa til dem: «Vær </a:t>
            </a:r>
            <a:r>
              <a:rPr lang="nb-NO" b="1" dirty="0"/>
              <a:t>fruktbare og bli mange</a:t>
            </a:r>
            <a:r>
              <a:rPr lang="nb-NO" dirty="0"/>
              <a:t>, fyll jorden og legg den under dere</a:t>
            </a:r>
            <a:r>
              <a:rPr lang="nb-NO" dirty="0" smtClean="0"/>
              <a:t>!</a:t>
            </a:r>
          </a:p>
          <a:p>
            <a:pPr marL="0" indent="0">
              <a:buNone/>
            </a:pPr>
            <a:r>
              <a:rPr lang="en-US" dirty="0" smtClean="0"/>
              <a:t>1 </a:t>
            </a:r>
            <a:r>
              <a:rPr lang="en-US" dirty="0" err="1" smtClean="0"/>
              <a:t>Mos</a:t>
            </a:r>
            <a:r>
              <a:rPr lang="en-US" dirty="0" smtClean="0"/>
              <a:t> 12/17. </a:t>
            </a:r>
            <a:r>
              <a:rPr lang="nb-NO" dirty="0"/>
              <a:t>Jeg vil </a:t>
            </a:r>
            <a:r>
              <a:rPr lang="nb-NO" b="1" dirty="0"/>
              <a:t>velsigne</a:t>
            </a:r>
            <a:r>
              <a:rPr lang="nb-NO" dirty="0"/>
              <a:t> deg og gjøre navnet ditt stort. Du skal bli til </a:t>
            </a:r>
            <a:r>
              <a:rPr lang="nb-NO" dirty="0" smtClean="0"/>
              <a:t>velsignelse… </a:t>
            </a:r>
            <a:r>
              <a:rPr lang="nb-NO" dirty="0"/>
              <a:t>Jeg vil gjøre deg svært </a:t>
            </a:r>
            <a:r>
              <a:rPr lang="nb-NO" b="1" dirty="0"/>
              <a:t>fruktbar</a:t>
            </a:r>
            <a:r>
              <a:rPr lang="nb-NO" dirty="0"/>
              <a:t>, ja, gjøre deg til mange folkeslag. Konger skal gå ut fra deg</a:t>
            </a:r>
            <a:r>
              <a:rPr lang="nb-NO" dirty="0" smtClean="0"/>
              <a:t>.</a:t>
            </a:r>
          </a:p>
          <a:p>
            <a:pPr marL="0" indent="0">
              <a:buNone/>
            </a:pPr>
            <a:r>
              <a:rPr lang="nb-NO" dirty="0" smtClean="0"/>
              <a:t>1 Mos 32:</a:t>
            </a:r>
            <a:endParaRPr lang="en-US" dirty="0"/>
          </a:p>
        </p:txBody>
      </p:sp>
    </p:spTree>
    <p:extLst>
      <p:ext uri="{BB962C8B-B14F-4D97-AF65-F5344CB8AC3E}">
        <p14:creationId xmlns:p14="http://schemas.microsoft.com/office/powerpoint/2010/main" val="836527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smtClean="0"/>
              <a:t>Fra Abraham </a:t>
            </a:r>
            <a:r>
              <a:rPr lang="en-US" dirty="0" err="1" smtClean="0"/>
              <a:t>til</a:t>
            </a:r>
            <a:r>
              <a:rPr lang="en-US" dirty="0" smtClean="0"/>
              <a:t> Israel</a:t>
            </a:r>
            <a:endParaRPr lang="en-US" dirty="0"/>
          </a:p>
        </p:txBody>
      </p:sp>
      <p:sp>
        <p:nvSpPr>
          <p:cNvPr id="3" name="Plassholder for innhold 2"/>
          <p:cNvSpPr>
            <a:spLocks noGrp="1"/>
          </p:cNvSpPr>
          <p:nvPr>
            <p:ph idx="1"/>
          </p:nvPr>
        </p:nvSpPr>
        <p:spPr>
          <a:xfrm>
            <a:off x="457200" y="1600200"/>
            <a:ext cx="8229600" cy="4953000"/>
          </a:xfrm>
        </p:spPr>
        <p:txBody>
          <a:bodyPr>
            <a:normAutofit fontScale="92500" lnSpcReduction="10000"/>
          </a:bodyPr>
          <a:lstStyle/>
          <a:p>
            <a:pPr marL="0" indent="0">
              <a:buNone/>
            </a:pPr>
            <a:r>
              <a:rPr lang="en-US" dirty="0" smtClean="0"/>
              <a:t>1 </a:t>
            </a:r>
            <a:r>
              <a:rPr lang="en-US" dirty="0" err="1" smtClean="0"/>
              <a:t>Mos</a:t>
            </a:r>
            <a:r>
              <a:rPr lang="en-US" dirty="0" smtClean="0"/>
              <a:t> 35: </a:t>
            </a:r>
            <a:r>
              <a:rPr lang="nb-NO" dirty="0"/>
              <a:t>Gud sa til ham:</a:t>
            </a:r>
            <a:br>
              <a:rPr lang="nb-NO" dirty="0"/>
            </a:br>
            <a:r>
              <a:rPr lang="nb-NO" dirty="0"/>
              <a:t>          «Navnet ditt er Jakob.</a:t>
            </a:r>
            <a:br>
              <a:rPr lang="nb-NO" dirty="0"/>
            </a:br>
            <a:r>
              <a:rPr lang="nb-NO" dirty="0"/>
              <a:t>          Men nå skal du ikke lenger kalles Jakob;</a:t>
            </a:r>
            <a:br>
              <a:rPr lang="nb-NO" dirty="0"/>
            </a:br>
            <a:r>
              <a:rPr lang="nb-NO" dirty="0"/>
              <a:t>          Israel skal være navnet ditt.»</a:t>
            </a:r>
            <a:br>
              <a:rPr lang="nb-NO" dirty="0"/>
            </a:br>
            <a:r>
              <a:rPr lang="nb-NO" dirty="0"/>
              <a:t>Slik fikk han navnet Israel.  Så sa Gud til ham:</a:t>
            </a:r>
            <a:br>
              <a:rPr lang="nb-NO" dirty="0"/>
            </a:br>
            <a:r>
              <a:rPr lang="nb-NO" dirty="0"/>
              <a:t>          «Jeg er Gud, Den veldige.</a:t>
            </a:r>
            <a:br>
              <a:rPr lang="nb-NO" dirty="0"/>
            </a:br>
            <a:r>
              <a:rPr lang="nb-NO" dirty="0"/>
              <a:t>          </a:t>
            </a:r>
            <a:r>
              <a:rPr lang="nb-NO" b="1" dirty="0"/>
              <a:t>Vær fruktbar og bli tallrik!</a:t>
            </a:r>
            <a:br>
              <a:rPr lang="nb-NO" b="1" dirty="0"/>
            </a:br>
            <a:r>
              <a:rPr lang="nb-NO" dirty="0"/>
              <a:t>          Et folk, ja, mange folkeslag</a:t>
            </a:r>
            <a:br>
              <a:rPr lang="nb-NO" dirty="0"/>
            </a:br>
            <a:r>
              <a:rPr lang="nb-NO" dirty="0"/>
              <a:t>          skal stamme fra deg,</a:t>
            </a:r>
            <a:br>
              <a:rPr lang="nb-NO" dirty="0"/>
            </a:br>
            <a:r>
              <a:rPr lang="nb-NO" dirty="0"/>
              <a:t>          det skal være konger blant dine etterkommere.</a:t>
            </a:r>
            <a:endParaRPr lang="en-US" dirty="0"/>
          </a:p>
        </p:txBody>
      </p:sp>
    </p:spTree>
    <p:extLst>
      <p:ext uri="{BB962C8B-B14F-4D97-AF65-F5344CB8AC3E}">
        <p14:creationId xmlns:p14="http://schemas.microsoft.com/office/powerpoint/2010/main" val="1712690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err="1" smtClean="0"/>
              <a:t>Konger</a:t>
            </a:r>
            <a:r>
              <a:rPr lang="en-US" dirty="0" smtClean="0"/>
              <a:t> </a:t>
            </a:r>
            <a:r>
              <a:rPr lang="en-US" dirty="0" err="1" smtClean="0"/>
              <a:t>og</a:t>
            </a:r>
            <a:r>
              <a:rPr lang="en-US" dirty="0" smtClean="0"/>
              <a:t> </a:t>
            </a:r>
            <a:r>
              <a:rPr lang="en-US" dirty="0" err="1" smtClean="0"/>
              <a:t>prester</a:t>
            </a:r>
            <a:endParaRPr lang="en-US" dirty="0"/>
          </a:p>
        </p:txBody>
      </p:sp>
      <p:sp>
        <p:nvSpPr>
          <p:cNvPr id="3" name="Plassholder for innhold 2"/>
          <p:cNvSpPr>
            <a:spLocks noGrp="1"/>
          </p:cNvSpPr>
          <p:nvPr>
            <p:ph idx="1"/>
          </p:nvPr>
        </p:nvSpPr>
        <p:spPr/>
        <p:txBody>
          <a:bodyPr/>
          <a:lstStyle/>
          <a:p>
            <a:pPr marL="0" indent="0">
              <a:buNone/>
            </a:pPr>
            <a:r>
              <a:rPr lang="en-US" dirty="0" smtClean="0"/>
              <a:t>2 </a:t>
            </a:r>
            <a:r>
              <a:rPr lang="en-US" dirty="0" err="1" smtClean="0"/>
              <a:t>Mos</a:t>
            </a:r>
            <a:r>
              <a:rPr lang="en-US" dirty="0" smtClean="0"/>
              <a:t> 19:</a:t>
            </a:r>
            <a:r>
              <a:rPr lang="nb-NO" dirty="0" smtClean="0"/>
              <a:t> </a:t>
            </a:r>
            <a:r>
              <a:rPr lang="nb-NO" dirty="0"/>
              <a:t>Dere har sett hva jeg gjorde med egypterne, og hvordan jeg løftet dere på ørnevinger og bar dere hit til meg.  5 Hvis dere adlyder min røst og holder min pakt, skal dere være min dyrebare eiendom framfor alle andre folk; for hele jorden er min.  6 Dere skal være et kongerike av prester og et hellig folk for meg. Dette er de ordene du skal si til israelittene.» </a:t>
            </a:r>
            <a:endParaRPr lang="en-US" dirty="0"/>
          </a:p>
        </p:txBody>
      </p:sp>
    </p:spTree>
    <p:extLst>
      <p:ext uri="{BB962C8B-B14F-4D97-AF65-F5344CB8AC3E}">
        <p14:creationId xmlns:p14="http://schemas.microsoft.com/office/powerpoint/2010/main" val="28592660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TotalTime>
  <Words>1422</Words>
  <Application>Microsoft Office PowerPoint</Application>
  <PresentationFormat>Skjermfremvisning (4:3)</PresentationFormat>
  <Paragraphs>87</Paragraphs>
  <Slides>33</Slides>
  <Notes>0</Notes>
  <HiddenSlides>0</HiddenSlides>
  <MMClips>0</MMClips>
  <ScaleCrop>false</ScaleCrop>
  <HeadingPairs>
    <vt:vector size="4" baseType="variant">
      <vt:variant>
        <vt:lpstr>Tema</vt:lpstr>
      </vt:variant>
      <vt:variant>
        <vt:i4>1</vt:i4>
      </vt:variant>
      <vt:variant>
        <vt:lpstr>Lysbildetitler</vt:lpstr>
      </vt:variant>
      <vt:variant>
        <vt:i4>33</vt:i4>
      </vt:variant>
    </vt:vector>
  </HeadingPairs>
  <TitlesOfParts>
    <vt:vector size="34" baseType="lpstr">
      <vt:lpstr>Office Theme</vt:lpstr>
      <vt:lpstr>Fra skapelse til nyskapelse – misjon i rammen av den store bibelske skapelsesfortellingen</vt:lpstr>
      <vt:lpstr>Mitt møte med to ulike kristendomsformer</vt:lpstr>
      <vt:lpstr>Begynne med begynnelsen</vt:lpstr>
      <vt:lpstr>Tempel-Eden Symbolikk i GT</vt:lpstr>
      <vt:lpstr>Hvor er gudebildet?</vt:lpstr>
      <vt:lpstr>Mennesket som et skråstilt speil</vt:lpstr>
      <vt:lpstr>Fra pålegg til løfte</vt:lpstr>
      <vt:lpstr>Fra Abraham til Israel</vt:lpstr>
      <vt:lpstr>Konger og prester</vt:lpstr>
      <vt:lpstr>Kongepresten - Messias</vt:lpstr>
      <vt:lpstr>Messias – Israels konge og hele jordens konge</vt:lpstr>
      <vt:lpstr>Messias – setter alle ting i rett stand</vt:lpstr>
      <vt:lpstr>Gjenopprettelse av Eden-tilstander</vt:lpstr>
      <vt:lpstr>Tempelsymbolikk og hagesymbolikk sammen</vt:lpstr>
      <vt:lpstr>Foreløpige konklusjoner</vt:lpstr>
      <vt:lpstr>PowerPoint-presentasjon</vt:lpstr>
      <vt:lpstr>Hvor ofte snakket Jesus om “å komme til himmelen”?</vt:lpstr>
      <vt:lpstr>Himmelen kommer til jorden</vt:lpstr>
      <vt:lpstr>Tempel-By-Hagen</vt:lpstr>
      <vt:lpstr>Fra skapelse til nyskapelse via  oppstandelse</vt:lpstr>
      <vt:lpstr>PowerPoint-presentasjon</vt:lpstr>
      <vt:lpstr>En dag skal hele skaperverket befris fra dødens krefter</vt:lpstr>
      <vt:lpstr>PowerPoint-presentasjon</vt:lpstr>
      <vt:lpstr>Oppstandelsen: nyskapelsen har begynt, den nye Adam er her</vt:lpstr>
      <vt:lpstr>Menneskeheten nyskapes i Kristus</vt:lpstr>
      <vt:lpstr>Nyskapelsen er allerede i gang</vt:lpstr>
      <vt:lpstr>Nyskapt og sendt</vt:lpstr>
      <vt:lpstr>Evangelium til hele skapningen</vt:lpstr>
      <vt:lpstr>Nyskapt – til hva da?</vt:lpstr>
      <vt:lpstr>Fra Adam til Kristus</vt:lpstr>
      <vt:lpstr>Hvis Kristus er oppstått…</vt:lpstr>
      <vt:lpstr>PowerPoint-presentasjon</vt:lpstr>
      <vt:lpstr>PowerPoint-presentasjon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Ole Jakob Anfindsen</dc:creator>
  <cp:lastModifiedBy>Ole Jakob Filtvedt</cp:lastModifiedBy>
  <cp:revision>17</cp:revision>
  <dcterms:created xsi:type="dcterms:W3CDTF">2006-08-16T00:00:00Z</dcterms:created>
  <dcterms:modified xsi:type="dcterms:W3CDTF">2014-10-24T08:25:09Z</dcterms:modified>
</cp:coreProperties>
</file>