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82"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5" r:id="rId20"/>
    <p:sldId id="273" r:id="rId21"/>
    <p:sldId id="274" r:id="rId22"/>
    <p:sldId id="276" r:id="rId23"/>
    <p:sldId id="277" r:id="rId24"/>
    <p:sldId id="278" r:id="rId25"/>
    <p:sldId id="279" r:id="rId26"/>
    <p:sldId id="280" r:id="rId27"/>
    <p:sldId id="281" r:id="rId28"/>
  </p:sldIdLst>
  <p:sldSz cx="9144000" cy="6858000" type="screen4x3"/>
  <p:notesSz cx="6858000" cy="9144000"/>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3" d="100"/>
          <a:sy n="53" d="100"/>
        </p:scale>
        <p:origin x="-106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A703C738-D10F-3342-B64B-64A8300989B7}" type="datetimeFigureOut">
              <a:rPr lang="nb-NO" smtClean="0"/>
              <a:t>23.10.14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64B45BFE-6535-CB47-B687-987BB001ECFA}" type="slidenum">
              <a:rPr lang="nb-NO" smtClean="0"/>
              <a:t>‹#›</a:t>
            </a:fld>
            <a:endParaRPr lang="nb-NO"/>
          </a:p>
        </p:txBody>
      </p:sp>
    </p:spTree>
    <p:extLst>
      <p:ext uri="{BB962C8B-B14F-4D97-AF65-F5344CB8AC3E}">
        <p14:creationId xmlns:p14="http://schemas.microsoft.com/office/powerpoint/2010/main" val="368835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A703C738-D10F-3342-B64B-64A8300989B7}" type="datetimeFigureOut">
              <a:rPr lang="nb-NO" smtClean="0"/>
              <a:t>23.10.14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64B45BFE-6535-CB47-B687-987BB001ECFA}" type="slidenum">
              <a:rPr lang="nb-NO" smtClean="0"/>
              <a:t>‹#›</a:t>
            </a:fld>
            <a:endParaRPr lang="nb-NO"/>
          </a:p>
        </p:txBody>
      </p:sp>
    </p:spTree>
    <p:extLst>
      <p:ext uri="{BB962C8B-B14F-4D97-AF65-F5344CB8AC3E}">
        <p14:creationId xmlns:p14="http://schemas.microsoft.com/office/powerpoint/2010/main" val="2414826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A703C738-D10F-3342-B64B-64A8300989B7}" type="datetimeFigureOut">
              <a:rPr lang="nb-NO" smtClean="0"/>
              <a:t>23.10.14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64B45BFE-6535-CB47-B687-987BB001ECFA}" type="slidenum">
              <a:rPr lang="nb-NO" smtClean="0"/>
              <a:t>‹#›</a:t>
            </a:fld>
            <a:endParaRPr lang="nb-NO"/>
          </a:p>
        </p:txBody>
      </p:sp>
    </p:spTree>
    <p:extLst>
      <p:ext uri="{BB962C8B-B14F-4D97-AF65-F5344CB8AC3E}">
        <p14:creationId xmlns:p14="http://schemas.microsoft.com/office/powerpoint/2010/main" val="2984495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A703C738-D10F-3342-B64B-64A8300989B7}" type="datetimeFigureOut">
              <a:rPr lang="nb-NO" smtClean="0"/>
              <a:t>23.10.14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64B45BFE-6535-CB47-B687-987BB001ECFA}" type="slidenum">
              <a:rPr lang="nb-NO" smtClean="0"/>
              <a:t>‹#›</a:t>
            </a:fld>
            <a:endParaRPr lang="nb-NO"/>
          </a:p>
        </p:txBody>
      </p:sp>
    </p:spTree>
    <p:extLst>
      <p:ext uri="{BB962C8B-B14F-4D97-AF65-F5344CB8AC3E}">
        <p14:creationId xmlns:p14="http://schemas.microsoft.com/office/powerpoint/2010/main" val="2216164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A703C738-D10F-3342-B64B-64A8300989B7}" type="datetimeFigureOut">
              <a:rPr lang="nb-NO" smtClean="0"/>
              <a:t>23.10.14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64B45BFE-6535-CB47-B687-987BB001ECFA}" type="slidenum">
              <a:rPr lang="nb-NO" smtClean="0"/>
              <a:t>‹#›</a:t>
            </a:fld>
            <a:endParaRPr lang="nb-NO"/>
          </a:p>
        </p:txBody>
      </p:sp>
    </p:spTree>
    <p:extLst>
      <p:ext uri="{BB962C8B-B14F-4D97-AF65-F5344CB8AC3E}">
        <p14:creationId xmlns:p14="http://schemas.microsoft.com/office/powerpoint/2010/main" val="3573186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A703C738-D10F-3342-B64B-64A8300989B7}" type="datetimeFigureOut">
              <a:rPr lang="nb-NO" smtClean="0"/>
              <a:t>23.10.14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64B45BFE-6535-CB47-B687-987BB001ECFA}" type="slidenum">
              <a:rPr lang="nb-NO" smtClean="0"/>
              <a:t>‹#›</a:t>
            </a:fld>
            <a:endParaRPr lang="nb-NO"/>
          </a:p>
        </p:txBody>
      </p:sp>
    </p:spTree>
    <p:extLst>
      <p:ext uri="{BB962C8B-B14F-4D97-AF65-F5344CB8AC3E}">
        <p14:creationId xmlns:p14="http://schemas.microsoft.com/office/powerpoint/2010/main" val="2378404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A703C738-D10F-3342-B64B-64A8300989B7}" type="datetimeFigureOut">
              <a:rPr lang="nb-NO" smtClean="0"/>
              <a:t>23.10.14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64B45BFE-6535-CB47-B687-987BB001ECFA}" type="slidenum">
              <a:rPr lang="nb-NO" smtClean="0"/>
              <a:t>‹#›</a:t>
            </a:fld>
            <a:endParaRPr lang="nb-NO"/>
          </a:p>
        </p:txBody>
      </p:sp>
    </p:spTree>
    <p:extLst>
      <p:ext uri="{BB962C8B-B14F-4D97-AF65-F5344CB8AC3E}">
        <p14:creationId xmlns:p14="http://schemas.microsoft.com/office/powerpoint/2010/main" val="1046450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A703C738-D10F-3342-B64B-64A8300989B7}" type="datetimeFigureOut">
              <a:rPr lang="nb-NO" smtClean="0"/>
              <a:t>23.10.14</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64B45BFE-6535-CB47-B687-987BB001ECFA}" type="slidenum">
              <a:rPr lang="nb-NO" smtClean="0"/>
              <a:t>‹#›</a:t>
            </a:fld>
            <a:endParaRPr lang="nb-NO"/>
          </a:p>
        </p:txBody>
      </p:sp>
    </p:spTree>
    <p:extLst>
      <p:ext uri="{BB962C8B-B14F-4D97-AF65-F5344CB8AC3E}">
        <p14:creationId xmlns:p14="http://schemas.microsoft.com/office/powerpoint/2010/main" val="3473186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A703C738-D10F-3342-B64B-64A8300989B7}" type="datetimeFigureOut">
              <a:rPr lang="nb-NO" smtClean="0"/>
              <a:t>23.10.14</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64B45BFE-6535-CB47-B687-987BB001ECFA}" type="slidenum">
              <a:rPr lang="nb-NO" smtClean="0"/>
              <a:t>‹#›</a:t>
            </a:fld>
            <a:endParaRPr lang="nb-NO"/>
          </a:p>
        </p:txBody>
      </p:sp>
    </p:spTree>
    <p:extLst>
      <p:ext uri="{BB962C8B-B14F-4D97-AF65-F5344CB8AC3E}">
        <p14:creationId xmlns:p14="http://schemas.microsoft.com/office/powerpoint/2010/main" val="155262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A703C738-D10F-3342-B64B-64A8300989B7}" type="datetimeFigureOut">
              <a:rPr lang="nb-NO" smtClean="0"/>
              <a:t>23.10.14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64B45BFE-6535-CB47-B687-987BB001ECFA}" type="slidenum">
              <a:rPr lang="nb-NO" smtClean="0"/>
              <a:t>‹#›</a:t>
            </a:fld>
            <a:endParaRPr lang="nb-NO"/>
          </a:p>
        </p:txBody>
      </p:sp>
    </p:spTree>
    <p:extLst>
      <p:ext uri="{BB962C8B-B14F-4D97-AF65-F5344CB8AC3E}">
        <p14:creationId xmlns:p14="http://schemas.microsoft.com/office/powerpoint/2010/main" val="3228061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A703C738-D10F-3342-B64B-64A8300989B7}" type="datetimeFigureOut">
              <a:rPr lang="nb-NO" smtClean="0"/>
              <a:t>23.10.14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64B45BFE-6535-CB47-B687-987BB001ECFA}" type="slidenum">
              <a:rPr lang="nb-NO" smtClean="0"/>
              <a:t>‹#›</a:t>
            </a:fld>
            <a:endParaRPr lang="nb-NO"/>
          </a:p>
        </p:txBody>
      </p:sp>
    </p:spTree>
    <p:extLst>
      <p:ext uri="{BB962C8B-B14F-4D97-AF65-F5344CB8AC3E}">
        <p14:creationId xmlns:p14="http://schemas.microsoft.com/office/powerpoint/2010/main" val="24795204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03C738-D10F-3342-B64B-64A8300989B7}" type="datetimeFigureOut">
              <a:rPr lang="nb-NO" smtClean="0"/>
              <a:t>23.10.14</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B45BFE-6535-CB47-B687-987BB001ECFA}" type="slidenum">
              <a:rPr lang="nb-NO" smtClean="0"/>
              <a:t>‹#›</a:t>
            </a:fld>
            <a:endParaRPr lang="nb-NO"/>
          </a:p>
        </p:txBody>
      </p:sp>
    </p:spTree>
    <p:extLst>
      <p:ext uri="{BB962C8B-B14F-4D97-AF65-F5344CB8AC3E}">
        <p14:creationId xmlns:p14="http://schemas.microsoft.com/office/powerpoint/2010/main" val="303306315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x-apple-data-detectors://9"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x-apple-data-detectors://10"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x-apple-data-detectors://11"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x-apple-data-detectors://12"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x-apple-data-detectors://13"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x-apple-data-detectors://1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x-apple-data-detectors://14"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x-apple-data-detectors://18"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x-apple-data-detectors://19"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x-apple-data-detectors://6"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x-apple-data-detectors://7"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x-apple-data-detectors://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a:t>INNOVER ER DET NYE UTOVER</a:t>
            </a:r>
          </a:p>
        </p:txBody>
      </p:sp>
    </p:spTree>
    <p:extLst>
      <p:ext uri="{BB962C8B-B14F-4D97-AF65-F5344CB8AC3E}">
        <p14:creationId xmlns:p14="http://schemas.microsoft.com/office/powerpoint/2010/main" val="1466790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1067842"/>
            <a:ext cx="8229600" cy="5058321"/>
          </a:xfrm>
        </p:spPr>
        <p:txBody>
          <a:bodyPr/>
          <a:lstStyle/>
          <a:p>
            <a:pPr marL="0" indent="0">
              <a:buNone/>
            </a:pPr>
            <a:r>
              <a:rPr lang="nb-NO" dirty="0" smtClean="0"/>
              <a:t>Jeg </a:t>
            </a:r>
            <a:r>
              <a:rPr lang="nb-NO" dirty="0"/>
              <a:t>er korsfestet med Kristus; jeg lever ikke lenger selv, men Kristus lever i meg. Det livet jeg nå lever som menneske av kjøtt og blod, det lever jeg i troen på Guds Sønn, som elsket meg og ga seg selv for meg. (Galaterne </a:t>
            </a:r>
            <a:r>
              <a:rPr lang="nb-NO" u="sng" dirty="0">
                <a:hlinkClick r:id="rId2"/>
              </a:rPr>
              <a:t>2:19, 20 N11BM)</a:t>
            </a:r>
            <a:endParaRPr lang="nb-NO" dirty="0"/>
          </a:p>
        </p:txBody>
      </p:sp>
    </p:spTree>
    <p:extLst>
      <p:ext uri="{BB962C8B-B14F-4D97-AF65-F5344CB8AC3E}">
        <p14:creationId xmlns:p14="http://schemas.microsoft.com/office/powerpoint/2010/main" val="380904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981260"/>
            <a:ext cx="8229600" cy="5144903"/>
          </a:xfrm>
        </p:spPr>
        <p:txBody>
          <a:bodyPr/>
          <a:lstStyle/>
          <a:p>
            <a:pPr marL="0" indent="0">
              <a:buNone/>
            </a:pPr>
            <a:r>
              <a:rPr lang="nb-NO" dirty="0"/>
              <a:t>For dem ville Gud kunngjøre hvor rik på herlighet dette mysteriet er blant </a:t>
            </a:r>
            <a:r>
              <a:rPr lang="nb-NO" dirty="0" err="1"/>
              <a:t>hedningefolkene</a:t>
            </a:r>
            <a:r>
              <a:rPr lang="nb-NO" dirty="0"/>
              <a:t>, det er: Kristus i dere, håpet om herlighet. (</a:t>
            </a:r>
            <a:r>
              <a:rPr lang="nb-NO" dirty="0" err="1"/>
              <a:t>Kolosserne</a:t>
            </a:r>
            <a:r>
              <a:rPr lang="nb-NO" dirty="0"/>
              <a:t> </a:t>
            </a:r>
            <a:r>
              <a:rPr lang="nb-NO" u="sng" dirty="0">
                <a:hlinkClick r:id="rId2"/>
              </a:rPr>
              <a:t>1:27 NB</a:t>
            </a:r>
            <a:r>
              <a:rPr lang="nb-NO" u="sng" dirty="0" smtClean="0">
                <a:hlinkClick r:id="rId2"/>
              </a:rPr>
              <a:t>)</a:t>
            </a:r>
            <a:endParaRPr lang="nb-NO" u="sng" dirty="0" smtClean="0"/>
          </a:p>
          <a:p>
            <a:endParaRPr lang="nb-NO" dirty="0"/>
          </a:p>
        </p:txBody>
      </p:sp>
    </p:spTree>
    <p:extLst>
      <p:ext uri="{BB962C8B-B14F-4D97-AF65-F5344CB8AC3E}">
        <p14:creationId xmlns:p14="http://schemas.microsoft.com/office/powerpoint/2010/main" val="4282745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1356448"/>
            <a:ext cx="8229600" cy="4769715"/>
          </a:xfrm>
        </p:spPr>
        <p:txBody>
          <a:bodyPr/>
          <a:lstStyle/>
          <a:p>
            <a:pPr marL="0" indent="0">
              <a:buNone/>
            </a:pPr>
            <a:r>
              <a:rPr lang="nb-NO" dirty="0"/>
              <a:t>For Gud, som sa: «Lys skal stråle fram fra mørket», han har også latt lyset skinne i våre hjerter, for at kunnskapen om Guds herlighet i Jesu Kristi ansikt skal lyse fram. Men vi har denne skatten i leirkrukker, for at den veldige kraften skal være fra Gud og ikke fra oss selv. (2. Korinter 4:6, 7 N11BM)</a:t>
            </a:r>
          </a:p>
        </p:txBody>
      </p:sp>
    </p:spTree>
    <p:extLst>
      <p:ext uri="{BB962C8B-B14F-4D97-AF65-F5344CB8AC3E}">
        <p14:creationId xmlns:p14="http://schemas.microsoft.com/office/powerpoint/2010/main" val="1858837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p:txBody>
          <a:bodyPr/>
          <a:lstStyle/>
          <a:p>
            <a:pPr marL="0" indent="0">
              <a:buNone/>
            </a:pPr>
            <a:r>
              <a:rPr lang="nb-NO" dirty="0"/>
              <a:t>Men Gud være takk, som i Kristus alltid fører oss med i sitt seierstog og gjennom oss sprer kunnskapen om ham som en duft, på hvert et sted. (2. Korinter </a:t>
            </a:r>
            <a:r>
              <a:rPr lang="nb-NO" u="sng" dirty="0">
                <a:hlinkClick r:id="rId2"/>
              </a:rPr>
              <a:t>2:14 N78BM)</a:t>
            </a:r>
            <a:endParaRPr lang="nb-NO" dirty="0"/>
          </a:p>
        </p:txBody>
      </p:sp>
    </p:spTree>
    <p:extLst>
      <p:ext uri="{BB962C8B-B14F-4D97-AF65-F5344CB8AC3E}">
        <p14:creationId xmlns:p14="http://schemas.microsoft.com/office/powerpoint/2010/main" val="1161178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p:txBody>
          <a:bodyPr/>
          <a:lstStyle/>
          <a:p>
            <a:pPr marL="0" indent="0">
              <a:buNone/>
            </a:pPr>
            <a:r>
              <a:rPr lang="nb-NO" dirty="0"/>
              <a:t>Derfor står det i Skriften: ”Den som vil skryte, han skal skryte over det som Herren har gjort.” (1. Korinter </a:t>
            </a:r>
            <a:r>
              <a:rPr lang="nb-NO" u="sng" dirty="0">
                <a:hlinkClick r:id="rId2"/>
              </a:rPr>
              <a:t>1:31 BNOR)</a:t>
            </a:r>
            <a:endParaRPr lang="nb-NO" dirty="0"/>
          </a:p>
        </p:txBody>
      </p:sp>
    </p:spTree>
    <p:extLst>
      <p:ext uri="{BB962C8B-B14F-4D97-AF65-F5344CB8AC3E}">
        <p14:creationId xmlns:p14="http://schemas.microsoft.com/office/powerpoint/2010/main" val="1846198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p:txBody>
          <a:bodyPr/>
          <a:lstStyle/>
          <a:p>
            <a:endParaRPr lang="nb-NO"/>
          </a:p>
        </p:txBody>
      </p:sp>
    </p:spTree>
    <p:extLst>
      <p:ext uri="{BB962C8B-B14F-4D97-AF65-F5344CB8AC3E}">
        <p14:creationId xmlns:p14="http://schemas.microsoft.com/office/powerpoint/2010/main" val="2899321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406907"/>
            <a:ext cx="8229600" cy="1143000"/>
          </a:xfrm>
        </p:spPr>
        <p:txBody>
          <a:bodyPr/>
          <a:lstStyle/>
          <a:p>
            <a:r>
              <a:rPr lang="nb-NO" dirty="0" smtClean="0"/>
              <a:t>HVOR SPEILER DU DEG?</a:t>
            </a:r>
            <a:endParaRPr lang="nb-NO" dirty="0"/>
          </a:p>
        </p:txBody>
      </p:sp>
    </p:spTree>
    <p:extLst>
      <p:ext uri="{BB962C8B-B14F-4D97-AF65-F5344CB8AC3E}">
        <p14:creationId xmlns:p14="http://schemas.microsoft.com/office/powerpoint/2010/main" val="249563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934366"/>
            <a:ext cx="8229600" cy="5191798"/>
          </a:xfrm>
        </p:spPr>
        <p:txBody>
          <a:bodyPr>
            <a:normAutofit/>
          </a:bodyPr>
          <a:lstStyle/>
          <a:p>
            <a:pPr marL="0" indent="0">
              <a:buNone/>
            </a:pPr>
            <a:r>
              <a:rPr lang="nb-NO" dirty="0"/>
              <a:t>Hvorfor kaller dere meg ’Herre’, når dere likevel ikke er lydige mot meg? Den som kommer til meg og hører undervisningen min og handler etter den, hvem han er lik skal jeg kort og klart fortelle dere. Han ligner en mann som vil bygge seg hus. Han graver så dypt at han kan legge grunnmuren på fast fjell. Når stormen kommer/elven flommer over og vannet kaster seg mot huset, da står det fast, etter som det er bygget på sikker grunn. (Lukas 6:46-48 BNOR)</a:t>
            </a:r>
          </a:p>
        </p:txBody>
      </p:sp>
    </p:spTree>
    <p:extLst>
      <p:ext uri="{BB962C8B-B14F-4D97-AF65-F5344CB8AC3E}">
        <p14:creationId xmlns:p14="http://schemas.microsoft.com/office/powerpoint/2010/main" val="1106899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p:txBody>
          <a:bodyPr/>
          <a:lstStyle/>
          <a:p>
            <a:pPr marL="0" indent="0">
              <a:buNone/>
            </a:pPr>
            <a:r>
              <a:rPr lang="nb-NO" dirty="0"/>
              <a:t>Så kommer da troen av forkynnelsen som en hører, og forkynnelsen som en hører, kommer ved Kristi ord. (Romerne </a:t>
            </a:r>
            <a:r>
              <a:rPr lang="nb-NO" u="sng" dirty="0">
                <a:hlinkClick r:id="rId2"/>
              </a:rPr>
              <a:t>10:17 NB)</a:t>
            </a:r>
          </a:p>
          <a:p>
            <a:endParaRPr lang="nb-NO" dirty="0"/>
          </a:p>
        </p:txBody>
      </p:sp>
    </p:spTree>
    <p:extLst>
      <p:ext uri="{BB962C8B-B14F-4D97-AF65-F5344CB8AC3E}">
        <p14:creationId xmlns:p14="http://schemas.microsoft.com/office/powerpoint/2010/main" val="3590270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1. En god Gud som elsker deg!</a:t>
            </a:r>
          </a:p>
        </p:txBody>
      </p:sp>
      <p:sp>
        <p:nvSpPr>
          <p:cNvPr id="3" name="Plassholder for innhold 2"/>
          <p:cNvSpPr>
            <a:spLocks noGrp="1"/>
          </p:cNvSpPr>
          <p:nvPr>
            <p:ph idx="1"/>
          </p:nvPr>
        </p:nvSpPr>
        <p:spPr/>
        <p:txBody>
          <a:bodyPr/>
          <a:lstStyle/>
          <a:p>
            <a:pPr marL="0" indent="0">
              <a:buNone/>
            </a:pPr>
            <a:r>
              <a:rPr lang="nb-NO" dirty="0"/>
              <a:t>For så høyt har Gud elsket verden at han ga sin Sønn, den enbårne, for at hver den som tror på ham, ikke skal gå fortapt, men ha evig liv. (Johannes </a:t>
            </a:r>
            <a:r>
              <a:rPr lang="nb-NO" u="sng" dirty="0">
                <a:hlinkClick r:id="rId2"/>
              </a:rPr>
              <a:t>3:16 N11BM)</a:t>
            </a:r>
          </a:p>
          <a:p>
            <a:endParaRPr lang="nb-NO" dirty="0" smtClean="0"/>
          </a:p>
          <a:p>
            <a:endParaRPr lang="nb-NO" dirty="0"/>
          </a:p>
        </p:txBody>
      </p:sp>
    </p:spTree>
    <p:extLst>
      <p:ext uri="{BB962C8B-B14F-4D97-AF65-F5344CB8AC3E}">
        <p14:creationId xmlns:p14="http://schemas.microsoft.com/office/powerpoint/2010/main" val="3107198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717718" y="519490"/>
            <a:ext cx="7969082" cy="5829841"/>
          </a:xfrm>
        </p:spPr>
        <p:txBody>
          <a:bodyPr>
            <a:normAutofit fontScale="70000" lnSpcReduction="20000"/>
          </a:bodyPr>
          <a:lstStyle/>
          <a:p>
            <a:pPr marL="0" indent="0">
              <a:buNone/>
            </a:pPr>
            <a:r>
              <a:rPr lang="nb-NO" dirty="0"/>
              <a:t>Herrens hånd kom over meg. Ved Herrens ånd førte han meg ut og satte meg ned i en dal som var full av knokler. Han førte meg omkring blant dem. Se, </a:t>
            </a:r>
            <a:r>
              <a:rPr lang="nb-NO" dirty="0" smtClean="0"/>
              <a:t>det lå en stor mengde knokler utover dalen, og de var helt tørre. Da sa han </a:t>
            </a:r>
            <a:r>
              <a:rPr lang="nb-NO" dirty="0"/>
              <a:t>til meg: «Menneske, kan disse knoklene bli levende igjen?» Jeg svarte: «Min Herre og Gud, det vet bare du.» Han sa: «Tal profetord over disse knoklene og si til dem: Tørre knokler, hør Herrens ord! Så sier Herren Gud til disse knoklene: Se! Jeg lar det </a:t>
            </a:r>
            <a:r>
              <a:rPr lang="nb-NO" dirty="0" smtClean="0"/>
              <a:t>komme </a:t>
            </a:r>
            <a:r>
              <a:rPr lang="nb-NO" dirty="0"/>
              <a:t>ånd i dere, så dere blir levende. Jeg fester sener på dere, legger på kjøtt, trekker hud over og gir dere åndedrett så dere blir levende. Da skal dere kjenne at jeg er Herren.» Jeg talte profetord, slik jeg hadde fått påbud om. Se, jeg profeterte, og det begynte å buldre og skjelve. Knoklene la seg inn mot hverandre, knokkel mot knokkel. Jeg så, og se! – det kom sener og kjøtt på dem, og hud ble trukket over. Men ånd manglet de. Da sa han til meg: «Tal profetord til ånden! Menneske, tal profetisk og si til ånden: Så sier Herren Gud : Kom, ånd, fra de fire vindretninger og blås på disse drepte så de blir levende.» Jeg talte profetord, slik han hadde befalt meg. Da kom det ånd i dem, så de ble levende. De reiste seg opp og sto på føttene. Det var en umåtelig stor hær. (Esekiel37:1-10 N11BM)</a:t>
            </a:r>
          </a:p>
          <a:p>
            <a:endParaRPr lang="nb-NO" dirty="0"/>
          </a:p>
        </p:txBody>
      </p:sp>
    </p:spTree>
    <p:extLst>
      <p:ext uri="{BB962C8B-B14F-4D97-AF65-F5344CB8AC3E}">
        <p14:creationId xmlns:p14="http://schemas.microsoft.com/office/powerpoint/2010/main" val="3358264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p:txBody>
          <a:bodyPr/>
          <a:lstStyle/>
          <a:p>
            <a:pPr marL="0" indent="0">
              <a:buNone/>
            </a:pPr>
            <a:r>
              <a:rPr lang="nb-NO" dirty="0"/>
              <a:t>For så høyt har Gud elsket verden at han ga sin Sønn, den enbårne, for at hver den som tror på ham, ikke skal gå fortapt, men ha evig liv. (Johannes </a:t>
            </a:r>
            <a:r>
              <a:rPr lang="nb-NO" u="sng" dirty="0">
                <a:hlinkClick r:id="rId2"/>
              </a:rPr>
              <a:t>3:16 N11BM)</a:t>
            </a:r>
          </a:p>
          <a:p>
            <a:endParaRPr lang="nb-NO" dirty="0"/>
          </a:p>
        </p:txBody>
      </p:sp>
    </p:spTree>
    <p:extLst>
      <p:ext uri="{BB962C8B-B14F-4D97-AF65-F5344CB8AC3E}">
        <p14:creationId xmlns:p14="http://schemas.microsoft.com/office/powerpoint/2010/main" val="34101184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t>2. Gud synes du er vakker og har skapt deg unikt for en hensikt!</a:t>
            </a:r>
          </a:p>
        </p:txBody>
      </p:sp>
      <p:sp>
        <p:nvSpPr>
          <p:cNvPr id="3" name="Plassholder for innhold 2"/>
          <p:cNvSpPr>
            <a:spLocks noGrp="1"/>
          </p:cNvSpPr>
          <p:nvPr>
            <p:ph idx="1"/>
          </p:nvPr>
        </p:nvSpPr>
        <p:spPr/>
        <p:txBody>
          <a:bodyPr/>
          <a:lstStyle/>
          <a:p>
            <a:endParaRPr lang="nb-NO" dirty="0" smtClean="0"/>
          </a:p>
          <a:p>
            <a:pPr marL="0" indent="0">
              <a:buNone/>
            </a:pPr>
            <a:r>
              <a:rPr lang="nb-NO" dirty="0" smtClean="0"/>
              <a:t>For </a:t>
            </a:r>
            <a:r>
              <a:rPr lang="nb-NO" dirty="0"/>
              <a:t>du har skapt mitt indre, du har vevd meg i mors liv. Jeg takker deg fordi jeg er skapt på skremmende, underfull vis. Underfulle er dine verk, det vet jeg så vel. (Salmene 139:13, 14 N78BM)</a:t>
            </a:r>
          </a:p>
        </p:txBody>
      </p:sp>
    </p:spTree>
    <p:extLst>
      <p:ext uri="{BB962C8B-B14F-4D97-AF65-F5344CB8AC3E}">
        <p14:creationId xmlns:p14="http://schemas.microsoft.com/office/powerpoint/2010/main" val="17816542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t>3. Gud har en god plan for din fremtid</a:t>
            </a:r>
          </a:p>
        </p:txBody>
      </p:sp>
      <p:sp>
        <p:nvSpPr>
          <p:cNvPr id="3" name="Plassholder for innhold 2"/>
          <p:cNvSpPr>
            <a:spLocks noGrp="1"/>
          </p:cNvSpPr>
          <p:nvPr>
            <p:ph idx="1"/>
          </p:nvPr>
        </p:nvSpPr>
        <p:spPr/>
        <p:txBody>
          <a:bodyPr/>
          <a:lstStyle/>
          <a:p>
            <a:pPr marL="0" indent="0">
              <a:buNone/>
            </a:pPr>
            <a:endParaRPr lang="nb-NO" dirty="0" smtClean="0"/>
          </a:p>
          <a:p>
            <a:pPr marL="0" indent="0">
              <a:buNone/>
            </a:pPr>
            <a:r>
              <a:rPr lang="nb-NO" dirty="0" smtClean="0"/>
              <a:t>For </a:t>
            </a:r>
            <a:r>
              <a:rPr lang="nb-NO" dirty="0"/>
              <a:t>jeg vet hvilke tanker jeg har med dere, sier Herren, fredstanker og ikke </a:t>
            </a:r>
            <a:r>
              <a:rPr lang="nb-NO" dirty="0" err="1"/>
              <a:t>ulykkestanker</a:t>
            </a:r>
            <a:r>
              <a:rPr lang="nb-NO" dirty="0"/>
              <a:t>. Jeg vil gi dere fremtid og håp. (Jeremia 29:11 N78BM</a:t>
            </a:r>
          </a:p>
        </p:txBody>
      </p:sp>
    </p:spTree>
    <p:extLst>
      <p:ext uri="{BB962C8B-B14F-4D97-AF65-F5344CB8AC3E}">
        <p14:creationId xmlns:p14="http://schemas.microsoft.com/office/powerpoint/2010/main" val="9694534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4. Gud vil det skal gå bra for deg</a:t>
            </a:r>
            <a:endParaRPr lang="nb-NO" dirty="0"/>
          </a:p>
        </p:txBody>
      </p:sp>
      <p:sp>
        <p:nvSpPr>
          <p:cNvPr id="3" name="Plassholder for innhold 2"/>
          <p:cNvSpPr>
            <a:spLocks noGrp="1"/>
          </p:cNvSpPr>
          <p:nvPr>
            <p:ph idx="1"/>
          </p:nvPr>
        </p:nvSpPr>
        <p:spPr/>
        <p:txBody>
          <a:bodyPr>
            <a:normAutofit lnSpcReduction="10000"/>
          </a:bodyPr>
          <a:lstStyle/>
          <a:p>
            <a:pPr marL="0" indent="0">
              <a:buNone/>
            </a:pPr>
            <a:endParaRPr lang="nb-NO" dirty="0" smtClean="0"/>
          </a:p>
          <a:p>
            <a:pPr marL="0" indent="0">
              <a:buNone/>
            </a:pPr>
            <a:r>
              <a:rPr lang="nb-NO" dirty="0" smtClean="0"/>
              <a:t>Salig </a:t>
            </a:r>
            <a:r>
              <a:rPr lang="nb-NO" dirty="0"/>
              <a:t>er den mann som ikke vandrer i ugudelige folks råd og ikke står på synderes vei og ikke sitter i spotteres sete, men har sin lyst i Herrens lov og grunner på hans lov dag og natt. Han skal være lik et tre, plantet ved rennende bekker. Det gir sin frukt i sin tid, og dets blad visner ikke. Alt det han gjør, skal han ha lykke til. (Salmene 1:1-3 NB)</a:t>
            </a:r>
          </a:p>
        </p:txBody>
      </p:sp>
    </p:spTree>
    <p:extLst>
      <p:ext uri="{BB962C8B-B14F-4D97-AF65-F5344CB8AC3E}">
        <p14:creationId xmlns:p14="http://schemas.microsoft.com/office/powerpoint/2010/main" val="18646011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5. Seirer over den onde</a:t>
            </a:r>
          </a:p>
        </p:txBody>
      </p:sp>
      <p:sp>
        <p:nvSpPr>
          <p:cNvPr id="3" name="Plassholder for innhold 2"/>
          <p:cNvSpPr>
            <a:spLocks noGrp="1"/>
          </p:cNvSpPr>
          <p:nvPr>
            <p:ph idx="1"/>
          </p:nvPr>
        </p:nvSpPr>
        <p:spPr/>
        <p:txBody>
          <a:bodyPr>
            <a:normAutofit fontScale="70000" lnSpcReduction="20000"/>
          </a:bodyPr>
          <a:lstStyle/>
          <a:p>
            <a:pPr marL="0" indent="0">
              <a:buNone/>
            </a:pPr>
            <a:r>
              <a:rPr lang="nb-NO" dirty="0"/>
              <a:t>Jeg skriver til dere, barn, fordi dere har fått syndene tilgitt for hans navns skyld. Jeg skriver til dere, fedre, fordi dere kjenner ham som er fra begynnelsen. Jeg skriver til dere unge, fordi dere har seiret over den onde. Jeg har skrevet til dere, barn, fordi dere kjenner Faderen. Jeg har skrevet til dere, fedre, fordi dere kjenner ham som er fra begynnelsen. Jeg har skrevet til dere unge, fordi dere er sterke, og Guds ord blir i dere, og dere har seiret over den onde. (1 Johannes </a:t>
            </a:r>
            <a:r>
              <a:rPr lang="nb-NO" u="sng" dirty="0">
                <a:hlinkClick r:id="rId2"/>
              </a:rPr>
              <a:t>2:12-14 NB)</a:t>
            </a:r>
          </a:p>
          <a:p>
            <a:endParaRPr lang="nb-NO" dirty="0"/>
          </a:p>
          <a:p>
            <a:pPr marL="0" indent="0">
              <a:buNone/>
            </a:pPr>
            <a:r>
              <a:rPr lang="nb-NO" dirty="0"/>
              <a:t>For alt det som er født av Gud, seirer over verden. Og dette er den seier som har seiret over verden: vår tro. Hvem er den som seirer over verden, uten den som tror at Jesus er Guds Sønn? Dette har jeg skrevet til dere for at dere skal vite at dere har evig liv, dere som tror på Guds Sønns navn. (1 Johannes 5:4, 5, 13 NB)</a:t>
            </a:r>
          </a:p>
          <a:p>
            <a:endParaRPr lang="nb-NO" dirty="0"/>
          </a:p>
        </p:txBody>
      </p:sp>
    </p:spTree>
    <p:extLst>
      <p:ext uri="{BB962C8B-B14F-4D97-AF65-F5344CB8AC3E}">
        <p14:creationId xmlns:p14="http://schemas.microsoft.com/office/powerpoint/2010/main" val="216982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6. JESUS</a:t>
            </a:r>
            <a:endParaRPr lang="nb-NO" dirty="0"/>
          </a:p>
        </p:txBody>
      </p:sp>
      <p:sp>
        <p:nvSpPr>
          <p:cNvPr id="3" name="Plassholder for innhold 2"/>
          <p:cNvSpPr>
            <a:spLocks noGrp="1"/>
          </p:cNvSpPr>
          <p:nvPr>
            <p:ph idx="1"/>
          </p:nvPr>
        </p:nvSpPr>
        <p:spPr/>
        <p:txBody>
          <a:bodyPr/>
          <a:lstStyle/>
          <a:p>
            <a:pPr marL="0" indent="0">
              <a:buNone/>
            </a:pPr>
            <a:r>
              <a:rPr lang="nb-NO" dirty="0"/>
              <a:t>Og Ordet ble menneske og tok bolig iblant oss, og vi så hans herlighet, den herlighet som den enbårne Sønn har fra sin Far, full av nåde og sannhet. (Johannes </a:t>
            </a:r>
            <a:r>
              <a:rPr lang="nb-NO" u="sng" dirty="0">
                <a:hlinkClick r:id="rId2"/>
              </a:rPr>
              <a:t>1:14N78BM)</a:t>
            </a:r>
            <a:endParaRPr lang="nb-NO" dirty="0"/>
          </a:p>
        </p:txBody>
      </p:sp>
    </p:spTree>
    <p:extLst>
      <p:ext uri="{BB962C8B-B14F-4D97-AF65-F5344CB8AC3E}">
        <p14:creationId xmlns:p14="http://schemas.microsoft.com/office/powerpoint/2010/main" val="42470729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p:txBody>
          <a:bodyPr/>
          <a:lstStyle/>
          <a:p>
            <a:endParaRPr lang="nb-NO"/>
          </a:p>
        </p:txBody>
      </p:sp>
    </p:spTree>
    <p:extLst>
      <p:ext uri="{BB962C8B-B14F-4D97-AF65-F5344CB8AC3E}">
        <p14:creationId xmlns:p14="http://schemas.microsoft.com/office/powerpoint/2010/main" val="17806522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EPIC (OOON)</a:t>
            </a:r>
            <a:endParaRPr lang="nb-NO" dirty="0"/>
          </a:p>
        </p:txBody>
      </p:sp>
      <p:sp>
        <p:nvSpPr>
          <p:cNvPr id="3" name="Plassholder for innhold 2"/>
          <p:cNvSpPr>
            <a:spLocks noGrp="1"/>
          </p:cNvSpPr>
          <p:nvPr>
            <p:ph idx="1"/>
          </p:nvPr>
        </p:nvSpPr>
        <p:spPr/>
        <p:txBody>
          <a:bodyPr>
            <a:normAutofit fontScale="92500" lnSpcReduction="20000"/>
          </a:bodyPr>
          <a:lstStyle/>
          <a:p>
            <a:r>
              <a:rPr lang="nb-NO" dirty="0"/>
              <a:t>E </a:t>
            </a:r>
            <a:r>
              <a:rPr lang="nb-NO" dirty="0" err="1"/>
              <a:t>xperience</a:t>
            </a:r>
            <a:endParaRPr lang="nb-NO" dirty="0"/>
          </a:p>
          <a:p>
            <a:r>
              <a:rPr lang="nb-NO" dirty="0"/>
              <a:t>P </a:t>
            </a:r>
            <a:r>
              <a:rPr lang="nb-NO" dirty="0" err="1"/>
              <a:t>articipation</a:t>
            </a:r>
            <a:endParaRPr lang="nb-NO" dirty="0"/>
          </a:p>
          <a:p>
            <a:r>
              <a:rPr lang="nb-NO" dirty="0"/>
              <a:t>I </a:t>
            </a:r>
            <a:r>
              <a:rPr lang="nb-NO" dirty="0" err="1"/>
              <a:t>llustration</a:t>
            </a:r>
            <a:endParaRPr lang="nb-NO" dirty="0"/>
          </a:p>
          <a:p>
            <a:r>
              <a:rPr lang="nb-NO" dirty="0"/>
              <a:t>C </a:t>
            </a:r>
            <a:r>
              <a:rPr lang="nb-NO" dirty="0" err="1"/>
              <a:t>onnection</a:t>
            </a:r>
            <a:endParaRPr lang="nb-NO" dirty="0"/>
          </a:p>
          <a:p>
            <a:endParaRPr lang="nb-NO" dirty="0"/>
          </a:p>
          <a:p>
            <a:r>
              <a:rPr lang="nb-NO" dirty="0"/>
              <a:t>Opplevelse</a:t>
            </a:r>
          </a:p>
          <a:p>
            <a:r>
              <a:rPr lang="nb-NO" dirty="0"/>
              <a:t>Oppdagelse</a:t>
            </a:r>
          </a:p>
          <a:p>
            <a:r>
              <a:rPr lang="nb-NO" dirty="0"/>
              <a:t>Oppdrag</a:t>
            </a:r>
          </a:p>
          <a:p>
            <a:r>
              <a:rPr lang="nb-NO" dirty="0"/>
              <a:t>Nærhet</a:t>
            </a:r>
          </a:p>
          <a:p>
            <a:pPr marL="0" indent="0">
              <a:buNone/>
            </a:pPr>
            <a:endParaRPr lang="nb-NO" dirty="0"/>
          </a:p>
        </p:txBody>
      </p:sp>
    </p:spTree>
    <p:extLst>
      <p:ext uri="{BB962C8B-B14F-4D97-AF65-F5344CB8AC3E}">
        <p14:creationId xmlns:p14="http://schemas.microsoft.com/office/powerpoint/2010/main" val="4236461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894680"/>
            <a:ext cx="8229600" cy="5231484"/>
          </a:xfrm>
        </p:spPr>
        <p:txBody>
          <a:bodyPr>
            <a:normAutofit fontScale="85000" lnSpcReduction="20000"/>
          </a:bodyPr>
          <a:lstStyle/>
          <a:p>
            <a:pPr marL="0" indent="0">
              <a:buNone/>
            </a:pPr>
            <a:r>
              <a:rPr lang="nb-NO" dirty="0"/>
              <a:t>This </a:t>
            </a:r>
            <a:r>
              <a:rPr lang="nb-NO" dirty="0" err="1"/>
              <a:t>mystery</a:t>
            </a:r>
            <a:r>
              <a:rPr lang="nb-NO" dirty="0"/>
              <a:t> has </a:t>
            </a:r>
            <a:r>
              <a:rPr lang="nb-NO" dirty="0" err="1"/>
              <a:t>been</a:t>
            </a:r>
            <a:r>
              <a:rPr lang="nb-NO" dirty="0"/>
              <a:t> </a:t>
            </a:r>
            <a:r>
              <a:rPr lang="nb-NO" dirty="0" err="1"/>
              <a:t>kept</a:t>
            </a:r>
            <a:r>
              <a:rPr lang="nb-NO" dirty="0"/>
              <a:t> in </a:t>
            </a:r>
            <a:r>
              <a:rPr lang="nb-NO" dirty="0" err="1"/>
              <a:t>the</a:t>
            </a:r>
            <a:r>
              <a:rPr lang="nb-NO" dirty="0"/>
              <a:t> </a:t>
            </a:r>
            <a:r>
              <a:rPr lang="nb-NO" dirty="0" err="1"/>
              <a:t>dark</a:t>
            </a:r>
            <a:r>
              <a:rPr lang="nb-NO" dirty="0"/>
              <a:t> for a </a:t>
            </a:r>
            <a:r>
              <a:rPr lang="nb-NO" dirty="0" err="1"/>
              <a:t>long</a:t>
            </a:r>
            <a:r>
              <a:rPr lang="nb-NO" dirty="0"/>
              <a:t> time, </a:t>
            </a:r>
            <a:r>
              <a:rPr lang="nb-NO" dirty="0" err="1"/>
              <a:t>but</a:t>
            </a:r>
            <a:r>
              <a:rPr lang="nb-NO" dirty="0"/>
              <a:t> </a:t>
            </a:r>
            <a:r>
              <a:rPr lang="nb-NO" dirty="0" err="1"/>
              <a:t>now</a:t>
            </a:r>
            <a:r>
              <a:rPr lang="nb-NO" dirty="0"/>
              <a:t> </a:t>
            </a:r>
            <a:r>
              <a:rPr lang="nb-NO" dirty="0" err="1"/>
              <a:t>it’s</a:t>
            </a:r>
            <a:r>
              <a:rPr lang="nb-NO" dirty="0"/>
              <a:t> </a:t>
            </a:r>
            <a:r>
              <a:rPr lang="nb-NO" dirty="0" err="1"/>
              <a:t>out</a:t>
            </a:r>
            <a:r>
              <a:rPr lang="nb-NO" dirty="0"/>
              <a:t> in </a:t>
            </a:r>
            <a:r>
              <a:rPr lang="nb-NO" dirty="0" err="1"/>
              <a:t>the</a:t>
            </a:r>
            <a:r>
              <a:rPr lang="nb-NO" dirty="0"/>
              <a:t> </a:t>
            </a:r>
            <a:r>
              <a:rPr lang="nb-NO" dirty="0" err="1"/>
              <a:t>open</a:t>
            </a:r>
            <a:r>
              <a:rPr lang="nb-NO" dirty="0"/>
              <a:t>. God </a:t>
            </a:r>
            <a:r>
              <a:rPr lang="nb-NO" dirty="0" err="1"/>
              <a:t>wanted</a:t>
            </a:r>
            <a:r>
              <a:rPr lang="nb-NO" dirty="0"/>
              <a:t> </a:t>
            </a:r>
            <a:r>
              <a:rPr lang="nb-NO" dirty="0" err="1"/>
              <a:t>everyone</a:t>
            </a:r>
            <a:r>
              <a:rPr lang="nb-NO" dirty="0"/>
              <a:t>, not just </a:t>
            </a:r>
            <a:r>
              <a:rPr lang="nb-NO" dirty="0" err="1"/>
              <a:t>Jews</a:t>
            </a:r>
            <a:r>
              <a:rPr lang="nb-NO" dirty="0"/>
              <a:t>, to </a:t>
            </a:r>
            <a:r>
              <a:rPr lang="nb-NO" dirty="0" err="1"/>
              <a:t>know</a:t>
            </a:r>
            <a:r>
              <a:rPr lang="nb-NO" dirty="0"/>
              <a:t> </a:t>
            </a:r>
            <a:r>
              <a:rPr lang="nb-NO" dirty="0" err="1"/>
              <a:t>this</a:t>
            </a:r>
            <a:r>
              <a:rPr lang="nb-NO" dirty="0"/>
              <a:t> </a:t>
            </a:r>
            <a:r>
              <a:rPr lang="nb-NO" dirty="0" err="1"/>
              <a:t>rich</a:t>
            </a:r>
            <a:r>
              <a:rPr lang="nb-NO" dirty="0"/>
              <a:t> and </a:t>
            </a:r>
            <a:r>
              <a:rPr lang="nb-NO" dirty="0" err="1"/>
              <a:t>glorious</a:t>
            </a:r>
            <a:r>
              <a:rPr lang="nb-NO" dirty="0"/>
              <a:t> </a:t>
            </a:r>
            <a:r>
              <a:rPr lang="nb-NO" dirty="0" err="1"/>
              <a:t>secret</a:t>
            </a:r>
            <a:r>
              <a:rPr lang="nb-NO" dirty="0"/>
              <a:t> </a:t>
            </a:r>
            <a:r>
              <a:rPr lang="nb-NO" dirty="0" err="1"/>
              <a:t>inside</a:t>
            </a:r>
            <a:r>
              <a:rPr lang="nb-NO" dirty="0"/>
              <a:t> and </a:t>
            </a:r>
            <a:r>
              <a:rPr lang="nb-NO" dirty="0" err="1"/>
              <a:t>out</a:t>
            </a:r>
            <a:r>
              <a:rPr lang="nb-NO" dirty="0"/>
              <a:t>, </a:t>
            </a:r>
            <a:r>
              <a:rPr lang="nb-NO" dirty="0" err="1"/>
              <a:t>regardless</a:t>
            </a:r>
            <a:r>
              <a:rPr lang="nb-NO" dirty="0"/>
              <a:t> </a:t>
            </a:r>
            <a:r>
              <a:rPr lang="nb-NO" dirty="0" err="1"/>
              <a:t>of</a:t>
            </a:r>
            <a:r>
              <a:rPr lang="nb-NO" dirty="0"/>
              <a:t> </a:t>
            </a:r>
            <a:r>
              <a:rPr lang="nb-NO" dirty="0" err="1"/>
              <a:t>their</a:t>
            </a:r>
            <a:r>
              <a:rPr lang="nb-NO" dirty="0"/>
              <a:t> </a:t>
            </a:r>
            <a:r>
              <a:rPr lang="nb-NO" dirty="0" err="1"/>
              <a:t>background</a:t>
            </a:r>
            <a:r>
              <a:rPr lang="nb-NO" dirty="0"/>
              <a:t>, </a:t>
            </a:r>
            <a:r>
              <a:rPr lang="nb-NO" dirty="0" err="1"/>
              <a:t>regardless</a:t>
            </a:r>
            <a:r>
              <a:rPr lang="nb-NO" dirty="0"/>
              <a:t> </a:t>
            </a:r>
            <a:r>
              <a:rPr lang="nb-NO" dirty="0" err="1"/>
              <a:t>of</a:t>
            </a:r>
            <a:r>
              <a:rPr lang="nb-NO" dirty="0"/>
              <a:t> </a:t>
            </a:r>
            <a:r>
              <a:rPr lang="nb-NO" dirty="0" err="1"/>
              <a:t>their</a:t>
            </a:r>
            <a:r>
              <a:rPr lang="nb-NO" dirty="0"/>
              <a:t> </a:t>
            </a:r>
            <a:r>
              <a:rPr lang="nb-NO" dirty="0" err="1"/>
              <a:t>religious</a:t>
            </a:r>
            <a:r>
              <a:rPr lang="nb-NO" dirty="0"/>
              <a:t> </a:t>
            </a:r>
            <a:r>
              <a:rPr lang="nb-NO" dirty="0" err="1"/>
              <a:t>standing</a:t>
            </a:r>
            <a:r>
              <a:rPr lang="nb-NO" dirty="0"/>
              <a:t>. The </a:t>
            </a:r>
            <a:r>
              <a:rPr lang="nb-NO" dirty="0" err="1"/>
              <a:t>mystery</a:t>
            </a:r>
            <a:r>
              <a:rPr lang="nb-NO" dirty="0"/>
              <a:t> in a nutshell is just </a:t>
            </a:r>
            <a:r>
              <a:rPr lang="nb-NO" dirty="0" err="1"/>
              <a:t>this</a:t>
            </a:r>
            <a:r>
              <a:rPr lang="nb-NO" dirty="0"/>
              <a:t>: </a:t>
            </a:r>
            <a:r>
              <a:rPr lang="nb-NO" dirty="0" err="1"/>
              <a:t>Christ</a:t>
            </a:r>
            <a:r>
              <a:rPr lang="nb-NO" dirty="0"/>
              <a:t> is in </a:t>
            </a:r>
            <a:r>
              <a:rPr lang="nb-NO" dirty="0" err="1"/>
              <a:t>you</a:t>
            </a:r>
            <a:r>
              <a:rPr lang="nb-NO" dirty="0"/>
              <a:t>, so </a:t>
            </a:r>
            <a:r>
              <a:rPr lang="nb-NO" dirty="0" err="1"/>
              <a:t>therefore</a:t>
            </a:r>
            <a:r>
              <a:rPr lang="nb-NO" dirty="0"/>
              <a:t> </a:t>
            </a:r>
            <a:r>
              <a:rPr lang="nb-NO" dirty="0" err="1"/>
              <a:t>you</a:t>
            </a:r>
            <a:r>
              <a:rPr lang="nb-NO" dirty="0"/>
              <a:t> </a:t>
            </a:r>
            <a:r>
              <a:rPr lang="nb-NO" dirty="0" err="1"/>
              <a:t>can</a:t>
            </a:r>
            <a:r>
              <a:rPr lang="nb-NO" dirty="0"/>
              <a:t> </a:t>
            </a:r>
            <a:r>
              <a:rPr lang="nb-NO" dirty="0" err="1"/>
              <a:t>look</a:t>
            </a:r>
            <a:r>
              <a:rPr lang="nb-NO" dirty="0"/>
              <a:t> forward to </a:t>
            </a:r>
            <a:r>
              <a:rPr lang="nb-NO" dirty="0" err="1"/>
              <a:t>sharing</a:t>
            </a:r>
            <a:r>
              <a:rPr lang="nb-NO" dirty="0"/>
              <a:t> in </a:t>
            </a:r>
            <a:r>
              <a:rPr lang="nb-NO" dirty="0" err="1"/>
              <a:t>God’s</a:t>
            </a:r>
            <a:r>
              <a:rPr lang="nb-NO" dirty="0"/>
              <a:t> </a:t>
            </a:r>
            <a:r>
              <a:rPr lang="nb-NO" dirty="0" err="1"/>
              <a:t>glory</a:t>
            </a:r>
            <a:r>
              <a:rPr lang="nb-NO" dirty="0"/>
              <a:t>. It’s </a:t>
            </a:r>
            <a:r>
              <a:rPr lang="nb-NO" dirty="0" err="1"/>
              <a:t>that</a:t>
            </a:r>
            <a:r>
              <a:rPr lang="nb-NO" dirty="0"/>
              <a:t> simple. </a:t>
            </a:r>
            <a:r>
              <a:rPr lang="nb-NO" dirty="0" err="1"/>
              <a:t>That</a:t>
            </a:r>
            <a:r>
              <a:rPr lang="nb-NO" dirty="0"/>
              <a:t> is </a:t>
            </a:r>
            <a:r>
              <a:rPr lang="nb-NO" dirty="0" err="1"/>
              <a:t>the</a:t>
            </a:r>
            <a:r>
              <a:rPr lang="nb-NO" dirty="0"/>
              <a:t> </a:t>
            </a:r>
            <a:r>
              <a:rPr lang="nb-NO" dirty="0" err="1"/>
              <a:t>substance</a:t>
            </a:r>
            <a:r>
              <a:rPr lang="nb-NO" dirty="0"/>
              <a:t> </a:t>
            </a:r>
            <a:r>
              <a:rPr lang="nb-NO" dirty="0" err="1"/>
              <a:t>of</a:t>
            </a:r>
            <a:r>
              <a:rPr lang="nb-NO" dirty="0"/>
              <a:t> </a:t>
            </a:r>
            <a:r>
              <a:rPr lang="nb-NO" dirty="0" err="1"/>
              <a:t>our</a:t>
            </a:r>
            <a:r>
              <a:rPr lang="nb-NO" dirty="0"/>
              <a:t> Message. </a:t>
            </a:r>
            <a:r>
              <a:rPr lang="nb-NO" dirty="0" err="1"/>
              <a:t>We</a:t>
            </a:r>
            <a:r>
              <a:rPr lang="nb-NO" dirty="0"/>
              <a:t> </a:t>
            </a:r>
            <a:r>
              <a:rPr lang="nb-NO" dirty="0" err="1"/>
              <a:t>preach</a:t>
            </a:r>
            <a:r>
              <a:rPr lang="nb-NO" dirty="0"/>
              <a:t> </a:t>
            </a:r>
            <a:r>
              <a:rPr lang="nb-NO" dirty="0" err="1"/>
              <a:t>Christ</a:t>
            </a:r>
            <a:r>
              <a:rPr lang="nb-NO" dirty="0"/>
              <a:t>, </a:t>
            </a:r>
            <a:r>
              <a:rPr lang="nb-NO" dirty="0" err="1"/>
              <a:t>warning</a:t>
            </a:r>
            <a:r>
              <a:rPr lang="nb-NO" dirty="0"/>
              <a:t> </a:t>
            </a:r>
            <a:r>
              <a:rPr lang="nb-NO" dirty="0" err="1"/>
              <a:t>people</a:t>
            </a:r>
            <a:r>
              <a:rPr lang="nb-NO" dirty="0"/>
              <a:t> not to </a:t>
            </a:r>
            <a:r>
              <a:rPr lang="nb-NO" dirty="0" err="1"/>
              <a:t>add</a:t>
            </a:r>
            <a:r>
              <a:rPr lang="nb-NO" dirty="0"/>
              <a:t> to </a:t>
            </a:r>
            <a:r>
              <a:rPr lang="nb-NO" dirty="0" err="1"/>
              <a:t>the</a:t>
            </a:r>
            <a:r>
              <a:rPr lang="nb-NO" dirty="0"/>
              <a:t> Message. </a:t>
            </a:r>
            <a:r>
              <a:rPr lang="nb-NO" dirty="0" err="1"/>
              <a:t>We</a:t>
            </a:r>
            <a:r>
              <a:rPr lang="nb-NO" dirty="0"/>
              <a:t> </a:t>
            </a:r>
            <a:r>
              <a:rPr lang="nb-NO" dirty="0" err="1"/>
              <a:t>teach</a:t>
            </a:r>
            <a:r>
              <a:rPr lang="nb-NO" dirty="0"/>
              <a:t> in a spirit </a:t>
            </a:r>
            <a:r>
              <a:rPr lang="nb-NO" dirty="0" err="1"/>
              <a:t>of</a:t>
            </a:r>
            <a:r>
              <a:rPr lang="nb-NO" dirty="0"/>
              <a:t> </a:t>
            </a:r>
            <a:r>
              <a:rPr lang="nb-NO" dirty="0" err="1"/>
              <a:t>profound</a:t>
            </a:r>
            <a:r>
              <a:rPr lang="nb-NO" dirty="0"/>
              <a:t> </a:t>
            </a:r>
            <a:r>
              <a:rPr lang="nb-NO" dirty="0" err="1"/>
              <a:t>common</a:t>
            </a:r>
            <a:r>
              <a:rPr lang="nb-NO" dirty="0"/>
              <a:t> </a:t>
            </a:r>
            <a:r>
              <a:rPr lang="nb-NO" dirty="0" err="1"/>
              <a:t>sense</a:t>
            </a:r>
            <a:r>
              <a:rPr lang="nb-NO" dirty="0"/>
              <a:t> so </a:t>
            </a:r>
            <a:r>
              <a:rPr lang="nb-NO" dirty="0" err="1"/>
              <a:t>that</a:t>
            </a:r>
            <a:r>
              <a:rPr lang="nb-NO" dirty="0"/>
              <a:t> </a:t>
            </a:r>
            <a:r>
              <a:rPr lang="nb-NO" dirty="0" err="1"/>
              <a:t>we</a:t>
            </a:r>
            <a:r>
              <a:rPr lang="nb-NO" dirty="0"/>
              <a:t> </a:t>
            </a:r>
            <a:r>
              <a:rPr lang="nb-NO" dirty="0" err="1"/>
              <a:t>can</a:t>
            </a:r>
            <a:r>
              <a:rPr lang="nb-NO" dirty="0"/>
              <a:t> bring </a:t>
            </a:r>
            <a:r>
              <a:rPr lang="nb-NO" dirty="0" err="1"/>
              <a:t>each</a:t>
            </a:r>
            <a:r>
              <a:rPr lang="nb-NO" dirty="0"/>
              <a:t> person to </a:t>
            </a:r>
            <a:r>
              <a:rPr lang="nb-NO" dirty="0" err="1"/>
              <a:t>maturity</a:t>
            </a:r>
            <a:r>
              <a:rPr lang="nb-NO" dirty="0"/>
              <a:t>. To be </a:t>
            </a:r>
            <a:r>
              <a:rPr lang="nb-NO" dirty="0" err="1"/>
              <a:t>mature</a:t>
            </a:r>
            <a:r>
              <a:rPr lang="nb-NO" dirty="0"/>
              <a:t> is to be </a:t>
            </a:r>
            <a:r>
              <a:rPr lang="nb-NO" dirty="0" err="1"/>
              <a:t>basic</a:t>
            </a:r>
            <a:r>
              <a:rPr lang="nb-NO" dirty="0"/>
              <a:t>. </a:t>
            </a:r>
            <a:r>
              <a:rPr lang="nb-NO" dirty="0" err="1"/>
              <a:t>Christ</a:t>
            </a:r>
            <a:r>
              <a:rPr lang="nb-NO" dirty="0"/>
              <a:t>! No more, </a:t>
            </a:r>
            <a:r>
              <a:rPr lang="nb-NO" dirty="0" err="1"/>
              <a:t>no</a:t>
            </a:r>
            <a:r>
              <a:rPr lang="nb-NO" dirty="0"/>
              <a:t> less. </a:t>
            </a:r>
            <a:r>
              <a:rPr lang="nb-NO" dirty="0" err="1"/>
              <a:t>That’s</a:t>
            </a:r>
            <a:r>
              <a:rPr lang="nb-NO" dirty="0"/>
              <a:t> </a:t>
            </a:r>
            <a:r>
              <a:rPr lang="nb-NO" dirty="0" err="1"/>
              <a:t>what</a:t>
            </a:r>
            <a:r>
              <a:rPr lang="nb-NO" dirty="0"/>
              <a:t> </a:t>
            </a:r>
            <a:r>
              <a:rPr lang="nb-NO" dirty="0" err="1"/>
              <a:t>I’m</a:t>
            </a:r>
            <a:r>
              <a:rPr lang="nb-NO" dirty="0"/>
              <a:t> </a:t>
            </a:r>
            <a:r>
              <a:rPr lang="nb-NO" dirty="0" err="1"/>
              <a:t>working</a:t>
            </a:r>
            <a:r>
              <a:rPr lang="nb-NO" dirty="0"/>
              <a:t> so hard at </a:t>
            </a:r>
            <a:r>
              <a:rPr lang="nb-NO" dirty="0" err="1"/>
              <a:t>day</a:t>
            </a:r>
            <a:r>
              <a:rPr lang="nb-NO" dirty="0"/>
              <a:t> </a:t>
            </a:r>
            <a:r>
              <a:rPr lang="nb-NO" dirty="0" err="1"/>
              <a:t>after</a:t>
            </a:r>
            <a:r>
              <a:rPr lang="nb-NO" dirty="0"/>
              <a:t> </a:t>
            </a:r>
            <a:r>
              <a:rPr lang="nb-NO" dirty="0" err="1"/>
              <a:t>day</a:t>
            </a:r>
            <a:r>
              <a:rPr lang="nb-NO" dirty="0"/>
              <a:t>, </a:t>
            </a:r>
            <a:r>
              <a:rPr lang="nb-NO" dirty="0" err="1"/>
              <a:t>year</a:t>
            </a:r>
            <a:r>
              <a:rPr lang="nb-NO" dirty="0"/>
              <a:t> </a:t>
            </a:r>
            <a:r>
              <a:rPr lang="nb-NO" dirty="0" err="1"/>
              <a:t>after</a:t>
            </a:r>
            <a:r>
              <a:rPr lang="nb-NO" dirty="0"/>
              <a:t> </a:t>
            </a:r>
            <a:r>
              <a:rPr lang="nb-NO" dirty="0" err="1"/>
              <a:t>year</a:t>
            </a:r>
            <a:r>
              <a:rPr lang="nb-NO" dirty="0"/>
              <a:t>, </a:t>
            </a:r>
            <a:r>
              <a:rPr lang="nb-NO" dirty="0" err="1"/>
              <a:t>doing</a:t>
            </a:r>
            <a:r>
              <a:rPr lang="nb-NO" dirty="0"/>
              <a:t> my best </a:t>
            </a:r>
            <a:r>
              <a:rPr lang="nb-NO" dirty="0" err="1"/>
              <a:t>with</a:t>
            </a:r>
            <a:r>
              <a:rPr lang="nb-NO" dirty="0"/>
              <a:t> </a:t>
            </a:r>
            <a:r>
              <a:rPr lang="nb-NO" dirty="0" err="1"/>
              <a:t>the</a:t>
            </a:r>
            <a:r>
              <a:rPr lang="nb-NO" dirty="0"/>
              <a:t> </a:t>
            </a:r>
            <a:r>
              <a:rPr lang="nb-NO" dirty="0" err="1"/>
              <a:t>energy</a:t>
            </a:r>
            <a:r>
              <a:rPr lang="nb-NO" dirty="0"/>
              <a:t> God so </a:t>
            </a:r>
            <a:r>
              <a:rPr lang="nb-NO" dirty="0" err="1"/>
              <a:t>generously</a:t>
            </a:r>
            <a:r>
              <a:rPr lang="nb-NO" dirty="0"/>
              <a:t> </a:t>
            </a:r>
            <a:r>
              <a:rPr lang="nb-NO" dirty="0" err="1"/>
              <a:t>gives</a:t>
            </a:r>
            <a:r>
              <a:rPr lang="nb-NO" dirty="0"/>
              <a:t> </a:t>
            </a:r>
            <a:r>
              <a:rPr lang="nb-NO" dirty="0" err="1"/>
              <a:t>me</a:t>
            </a:r>
            <a:r>
              <a:rPr lang="nb-NO" dirty="0"/>
              <a:t>. (</a:t>
            </a:r>
            <a:r>
              <a:rPr lang="nb-NO" dirty="0" err="1"/>
              <a:t>Colossians</a:t>
            </a:r>
            <a:r>
              <a:rPr lang="nb-NO" dirty="0"/>
              <a:t> 1:26-29 MSG)</a:t>
            </a:r>
          </a:p>
        </p:txBody>
      </p:sp>
    </p:spTree>
    <p:extLst>
      <p:ext uri="{BB962C8B-B14F-4D97-AF65-F5344CB8AC3E}">
        <p14:creationId xmlns:p14="http://schemas.microsoft.com/office/powerpoint/2010/main" val="355753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982282"/>
            <a:ext cx="8229600" cy="5143882"/>
          </a:xfrm>
        </p:spPr>
        <p:txBody>
          <a:bodyPr>
            <a:normAutofit fontScale="92500" lnSpcReduction="20000"/>
          </a:bodyPr>
          <a:lstStyle/>
          <a:p>
            <a:pPr marL="0" indent="0">
              <a:buNone/>
            </a:pPr>
            <a:r>
              <a:rPr lang="nb-NO" dirty="0"/>
              <a:t>All </a:t>
            </a:r>
            <a:r>
              <a:rPr lang="nb-NO" dirty="0" err="1"/>
              <a:t>this</a:t>
            </a:r>
            <a:r>
              <a:rPr lang="nb-NO" dirty="0"/>
              <a:t> </a:t>
            </a:r>
            <a:r>
              <a:rPr lang="nb-NO" dirty="0" err="1"/>
              <a:t>energy</a:t>
            </a:r>
            <a:r>
              <a:rPr lang="nb-NO" dirty="0"/>
              <a:t> </a:t>
            </a:r>
            <a:r>
              <a:rPr lang="nb-NO" dirty="0" err="1"/>
              <a:t>issues</a:t>
            </a:r>
            <a:r>
              <a:rPr lang="nb-NO" dirty="0"/>
              <a:t> from </a:t>
            </a:r>
            <a:r>
              <a:rPr lang="nb-NO" dirty="0" err="1"/>
              <a:t>Christ</a:t>
            </a:r>
            <a:r>
              <a:rPr lang="nb-NO" dirty="0"/>
              <a:t>: God </a:t>
            </a:r>
            <a:r>
              <a:rPr lang="nb-NO" dirty="0" err="1"/>
              <a:t>raised</a:t>
            </a:r>
            <a:r>
              <a:rPr lang="nb-NO" dirty="0"/>
              <a:t> him from </a:t>
            </a:r>
            <a:r>
              <a:rPr lang="nb-NO" dirty="0" err="1"/>
              <a:t>death</a:t>
            </a:r>
            <a:r>
              <a:rPr lang="nb-NO" dirty="0"/>
              <a:t> and </a:t>
            </a:r>
            <a:r>
              <a:rPr lang="nb-NO" dirty="0" err="1"/>
              <a:t>set</a:t>
            </a:r>
            <a:r>
              <a:rPr lang="nb-NO" dirty="0"/>
              <a:t> him </a:t>
            </a:r>
            <a:r>
              <a:rPr lang="nb-NO" dirty="0" err="1"/>
              <a:t>on</a:t>
            </a:r>
            <a:r>
              <a:rPr lang="nb-NO" dirty="0"/>
              <a:t> a </a:t>
            </a:r>
            <a:r>
              <a:rPr lang="nb-NO" dirty="0" err="1"/>
              <a:t>throne</a:t>
            </a:r>
            <a:r>
              <a:rPr lang="nb-NO" dirty="0"/>
              <a:t> in </a:t>
            </a:r>
            <a:r>
              <a:rPr lang="nb-NO" dirty="0" err="1"/>
              <a:t>deep</a:t>
            </a:r>
            <a:r>
              <a:rPr lang="nb-NO" dirty="0"/>
              <a:t> </a:t>
            </a:r>
            <a:r>
              <a:rPr lang="nb-NO" dirty="0" err="1"/>
              <a:t>heaven</a:t>
            </a:r>
            <a:r>
              <a:rPr lang="nb-NO" dirty="0"/>
              <a:t>, in charge </a:t>
            </a:r>
            <a:r>
              <a:rPr lang="nb-NO" dirty="0" err="1"/>
              <a:t>of</a:t>
            </a:r>
            <a:r>
              <a:rPr lang="nb-NO" dirty="0"/>
              <a:t> </a:t>
            </a:r>
            <a:r>
              <a:rPr lang="nb-NO" dirty="0" err="1"/>
              <a:t>running</a:t>
            </a:r>
            <a:r>
              <a:rPr lang="nb-NO" dirty="0"/>
              <a:t> </a:t>
            </a:r>
            <a:r>
              <a:rPr lang="nb-NO" dirty="0" err="1"/>
              <a:t>the</a:t>
            </a:r>
            <a:r>
              <a:rPr lang="nb-NO" dirty="0"/>
              <a:t> </a:t>
            </a:r>
            <a:r>
              <a:rPr lang="nb-NO" dirty="0" err="1"/>
              <a:t>universe</a:t>
            </a:r>
            <a:r>
              <a:rPr lang="nb-NO" dirty="0"/>
              <a:t>, </a:t>
            </a:r>
            <a:r>
              <a:rPr lang="nb-NO" dirty="0" err="1"/>
              <a:t>everything</a:t>
            </a:r>
            <a:r>
              <a:rPr lang="nb-NO" dirty="0"/>
              <a:t> from </a:t>
            </a:r>
            <a:r>
              <a:rPr lang="nb-NO" dirty="0" err="1"/>
              <a:t>galaxies</a:t>
            </a:r>
            <a:r>
              <a:rPr lang="nb-NO" dirty="0"/>
              <a:t> to </a:t>
            </a:r>
            <a:r>
              <a:rPr lang="nb-NO" dirty="0" err="1"/>
              <a:t>governments</a:t>
            </a:r>
            <a:r>
              <a:rPr lang="nb-NO" dirty="0"/>
              <a:t>, </a:t>
            </a:r>
            <a:r>
              <a:rPr lang="nb-NO" dirty="0" err="1"/>
              <a:t>no</a:t>
            </a:r>
            <a:r>
              <a:rPr lang="nb-NO" dirty="0"/>
              <a:t> </a:t>
            </a:r>
            <a:r>
              <a:rPr lang="nb-NO" dirty="0" err="1"/>
              <a:t>name</a:t>
            </a:r>
            <a:r>
              <a:rPr lang="nb-NO" dirty="0"/>
              <a:t> and </a:t>
            </a:r>
            <a:r>
              <a:rPr lang="nb-NO" dirty="0" err="1"/>
              <a:t>no</a:t>
            </a:r>
            <a:r>
              <a:rPr lang="nb-NO" dirty="0"/>
              <a:t> </a:t>
            </a:r>
            <a:r>
              <a:rPr lang="nb-NO" dirty="0" err="1"/>
              <a:t>power</a:t>
            </a:r>
            <a:r>
              <a:rPr lang="nb-NO" dirty="0"/>
              <a:t> </a:t>
            </a:r>
            <a:r>
              <a:rPr lang="nb-NO" dirty="0" err="1"/>
              <a:t>exempt</a:t>
            </a:r>
            <a:r>
              <a:rPr lang="nb-NO" dirty="0"/>
              <a:t> from his </a:t>
            </a:r>
            <a:r>
              <a:rPr lang="nb-NO" dirty="0" err="1"/>
              <a:t>rule</a:t>
            </a:r>
            <a:r>
              <a:rPr lang="nb-NO" dirty="0"/>
              <a:t>. And not just for </a:t>
            </a:r>
            <a:r>
              <a:rPr lang="nb-NO" dirty="0" err="1"/>
              <a:t>the</a:t>
            </a:r>
            <a:r>
              <a:rPr lang="nb-NO" dirty="0"/>
              <a:t> time </a:t>
            </a:r>
            <a:r>
              <a:rPr lang="nb-NO" dirty="0" err="1"/>
              <a:t>being</a:t>
            </a:r>
            <a:r>
              <a:rPr lang="nb-NO" dirty="0"/>
              <a:t>, </a:t>
            </a:r>
            <a:r>
              <a:rPr lang="nb-NO" dirty="0" err="1"/>
              <a:t>but</a:t>
            </a:r>
            <a:r>
              <a:rPr lang="nb-NO" dirty="0"/>
              <a:t> </a:t>
            </a:r>
            <a:r>
              <a:rPr lang="nb-NO" dirty="0" err="1"/>
              <a:t>forever</a:t>
            </a:r>
            <a:r>
              <a:rPr lang="nb-NO" dirty="0"/>
              <a:t>. He is in charge </a:t>
            </a:r>
            <a:r>
              <a:rPr lang="nb-NO" dirty="0" err="1"/>
              <a:t>of</a:t>
            </a:r>
            <a:r>
              <a:rPr lang="nb-NO" dirty="0"/>
              <a:t> it all, has </a:t>
            </a:r>
            <a:r>
              <a:rPr lang="nb-NO" dirty="0" err="1"/>
              <a:t>the</a:t>
            </a:r>
            <a:r>
              <a:rPr lang="nb-NO" dirty="0"/>
              <a:t> final </a:t>
            </a:r>
            <a:r>
              <a:rPr lang="nb-NO" dirty="0" err="1"/>
              <a:t>word</a:t>
            </a:r>
            <a:r>
              <a:rPr lang="nb-NO" dirty="0"/>
              <a:t> </a:t>
            </a:r>
            <a:r>
              <a:rPr lang="nb-NO" dirty="0" err="1"/>
              <a:t>on</a:t>
            </a:r>
            <a:r>
              <a:rPr lang="nb-NO" dirty="0"/>
              <a:t> </a:t>
            </a:r>
            <a:r>
              <a:rPr lang="nb-NO" dirty="0" err="1"/>
              <a:t>everything</a:t>
            </a:r>
            <a:r>
              <a:rPr lang="nb-NO" dirty="0"/>
              <a:t>. At </a:t>
            </a:r>
            <a:r>
              <a:rPr lang="nb-NO" dirty="0" err="1"/>
              <a:t>the</a:t>
            </a:r>
            <a:r>
              <a:rPr lang="nb-NO" dirty="0"/>
              <a:t> </a:t>
            </a:r>
            <a:r>
              <a:rPr lang="nb-NO" dirty="0" err="1"/>
              <a:t>center</a:t>
            </a:r>
            <a:r>
              <a:rPr lang="nb-NO" dirty="0"/>
              <a:t> </a:t>
            </a:r>
            <a:r>
              <a:rPr lang="nb-NO" dirty="0" err="1"/>
              <a:t>of</a:t>
            </a:r>
            <a:r>
              <a:rPr lang="nb-NO" dirty="0"/>
              <a:t> all </a:t>
            </a:r>
            <a:r>
              <a:rPr lang="nb-NO" dirty="0" err="1"/>
              <a:t>this</a:t>
            </a:r>
            <a:r>
              <a:rPr lang="nb-NO" dirty="0"/>
              <a:t>, </a:t>
            </a:r>
            <a:r>
              <a:rPr lang="nb-NO" dirty="0" err="1"/>
              <a:t>Christ</a:t>
            </a:r>
            <a:r>
              <a:rPr lang="nb-NO" dirty="0"/>
              <a:t> </a:t>
            </a:r>
            <a:r>
              <a:rPr lang="nb-NO" dirty="0" err="1"/>
              <a:t>rules</a:t>
            </a:r>
            <a:r>
              <a:rPr lang="nb-NO" dirty="0"/>
              <a:t> </a:t>
            </a:r>
            <a:r>
              <a:rPr lang="nb-NO" dirty="0" err="1"/>
              <a:t>the</a:t>
            </a:r>
            <a:r>
              <a:rPr lang="nb-NO" dirty="0"/>
              <a:t> </a:t>
            </a:r>
            <a:r>
              <a:rPr lang="nb-NO" dirty="0" err="1"/>
              <a:t>church</a:t>
            </a:r>
            <a:r>
              <a:rPr lang="nb-NO" dirty="0"/>
              <a:t>. The </a:t>
            </a:r>
            <a:r>
              <a:rPr lang="nb-NO" dirty="0" err="1"/>
              <a:t>church</a:t>
            </a:r>
            <a:r>
              <a:rPr lang="nb-NO" dirty="0"/>
              <a:t>, </a:t>
            </a:r>
            <a:r>
              <a:rPr lang="nb-NO" dirty="0" err="1"/>
              <a:t>you</a:t>
            </a:r>
            <a:r>
              <a:rPr lang="nb-NO" dirty="0"/>
              <a:t> </a:t>
            </a:r>
            <a:r>
              <a:rPr lang="nb-NO" dirty="0" err="1"/>
              <a:t>see</a:t>
            </a:r>
            <a:r>
              <a:rPr lang="nb-NO" dirty="0"/>
              <a:t>, is not </a:t>
            </a:r>
            <a:r>
              <a:rPr lang="nb-NO" dirty="0" err="1"/>
              <a:t>peripheral</a:t>
            </a:r>
            <a:r>
              <a:rPr lang="nb-NO" dirty="0"/>
              <a:t> to </a:t>
            </a:r>
            <a:r>
              <a:rPr lang="nb-NO" dirty="0" err="1"/>
              <a:t>the</a:t>
            </a:r>
            <a:r>
              <a:rPr lang="nb-NO" dirty="0"/>
              <a:t> </a:t>
            </a:r>
            <a:r>
              <a:rPr lang="nb-NO" dirty="0" err="1"/>
              <a:t>world</a:t>
            </a:r>
            <a:r>
              <a:rPr lang="nb-NO" dirty="0"/>
              <a:t>; </a:t>
            </a:r>
            <a:r>
              <a:rPr lang="nb-NO" dirty="0" err="1"/>
              <a:t>the</a:t>
            </a:r>
            <a:r>
              <a:rPr lang="nb-NO" dirty="0"/>
              <a:t> </a:t>
            </a:r>
            <a:r>
              <a:rPr lang="nb-NO" dirty="0" err="1"/>
              <a:t>world</a:t>
            </a:r>
            <a:r>
              <a:rPr lang="nb-NO" dirty="0"/>
              <a:t> is </a:t>
            </a:r>
            <a:r>
              <a:rPr lang="nb-NO" dirty="0" err="1"/>
              <a:t>peripheral</a:t>
            </a:r>
            <a:r>
              <a:rPr lang="nb-NO" dirty="0"/>
              <a:t> to </a:t>
            </a:r>
            <a:r>
              <a:rPr lang="nb-NO" dirty="0" err="1"/>
              <a:t>the</a:t>
            </a:r>
            <a:r>
              <a:rPr lang="nb-NO" dirty="0"/>
              <a:t> </a:t>
            </a:r>
            <a:r>
              <a:rPr lang="nb-NO" dirty="0" err="1"/>
              <a:t>church</a:t>
            </a:r>
            <a:r>
              <a:rPr lang="nb-NO" dirty="0"/>
              <a:t>. The </a:t>
            </a:r>
            <a:r>
              <a:rPr lang="nb-NO" dirty="0" err="1"/>
              <a:t>church</a:t>
            </a:r>
            <a:r>
              <a:rPr lang="nb-NO" dirty="0"/>
              <a:t> is </a:t>
            </a:r>
            <a:r>
              <a:rPr lang="nb-NO" dirty="0" err="1"/>
              <a:t>Christ’s</a:t>
            </a:r>
            <a:r>
              <a:rPr lang="nb-NO" dirty="0"/>
              <a:t> body, in </a:t>
            </a:r>
            <a:r>
              <a:rPr lang="nb-NO" dirty="0" err="1"/>
              <a:t>which</a:t>
            </a:r>
            <a:r>
              <a:rPr lang="nb-NO" dirty="0"/>
              <a:t> </a:t>
            </a:r>
            <a:r>
              <a:rPr lang="nb-NO" dirty="0" err="1"/>
              <a:t>he</a:t>
            </a:r>
            <a:r>
              <a:rPr lang="nb-NO" dirty="0"/>
              <a:t> </a:t>
            </a:r>
            <a:r>
              <a:rPr lang="nb-NO" dirty="0" err="1"/>
              <a:t>speaks</a:t>
            </a:r>
            <a:r>
              <a:rPr lang="nb-NO" dirty="0"/>
              <a:t> and </a:t>
            </a:r>
            <a:r>
              <a:rPr lang="nb-NO" dirty="0" err="1"/>
              <a:t>acts</a:t>
            </a:r>
            <a:r>
              <a:rPr lang="nb-NO" dirty="0"/>
              <a:t>, by </a:t>
            </a:r>
            <a:r>
              <a:rPr lang="nb-NO" dirty="0" err="1"/>
              <a:t>which</a:t>
            </a:r>
            <a:r>
              <a:rPr lang="nb-NO" dirty="0"/>
              <a:t> </a:t>
            </a:r>
            <a:r>
              <a:rPr lang="nb-NO" dirty="0" err="1"/>
              <a:t>he</a:t>
            </a:r>
            <a:r>
              <a:rPr lang="nb-NO" dirty="0"/>
              <a:t> </a:t>
            </a:r>
            <a:r>
              <a:rPr lang="nb-NO" dirty="0" err="1"/>
              <a:t>fills</a:t>
            </a:r>
            <a:r>
              <a:rPr lang="nb-NO" dirty="0"/>
              <a:t> </a:t>
            </a:r>
            <a:r>
              <a:rPr lang="nb-NO" dirty="0" err="1"/>
              <a:t>everything</a:t>
            </a:r>
            <a:r>
              <a:rPr lang="nb-NO" dirty="0"/>
              <a:t> </a:t>
            </a:r>
            <a:r>
              <a:rPr lang="nb-NO" dirty="0" err="1"/>
              <a:t>with</a:t>
            </a:r>
            <a:r>
              <a:rPr lang="nb-NO" dirty="0"/>
              <a:t> his </a:t>
            </a:r>
            <a:r>
              <a:rPr lang="nb-NO" dirty="0" err="1"/>
              <a:t>presence</a:t>
            </a:r>
            <a:r>
              <a:rPr lang="nb-NO" dirty="0"/>
              <a:t>. (</a:t>
            </a:r>
            <a:r>
              <a:rPr lang="nb-NO" dirty="0" err="1"/>
              <a:t>Eph</a:t>
            </a:r>
            <a:r>
              <a:rPr lang="nb-NO" dirty="0"/>
              <a:t> 1. 20-23 The Message)</a:t>
            </a:r>
          </a:p>
          <a:p>
            <a:endParaRPr lang="nb-NO" dirty="0"/>
          </a:p>
        </p:txBody>
      </p:sp>
    </p:spTree>
    <p:extLst>
      <p:ext uri="{BB962C8B-B14F-4D97-AF65-F5344CB8AC3E}">
        <p14:creationId xmlns:p14="http://schemas.microsoft.com/office/powerpoint/2010/main" val="2288791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519491"/>
            <a:ext cx="8229600" cy="5606673"/>
          </a:xfrm>
        </p:spPr>
        <p:txBody>
          <a:bodyPr>
            <a:normAutofit fontScale="92500"/>
          </a:bodyPr>
          <a:lstStyle/>
          <a:p>
            <a:pPr marL="0" indent="0">
              <a:buNone/>
            </a:pPr>
            <a:r>
              <a:rPr lang="nb-NO" dirty="0"/>
              <a:t>Dette er de evnene og gavene han ga oss: Noen ble utsendinger som skulle grunnlegge menigheter på nye steder. Andre ble profeter som fikk evner til å holde fram budskapet fra Gud. Noen skulle spre de glade nyhetene om Jesus. Andre igjen skulle bli ledere for menighetene og undervise. Alle disse har et ansvar for å utruste de troende, slik at de i sin tur kan tjene Kristus og bygge opp kroppen hans som er menigheten. Målet er at vi alle skal være samstemte i vår tro og kunnskap om Guds sønn, slik at vi blir fullt voksne og lik Kristus i vår tillit til Gud. </a:t>
            </a:r>
            <a:r>
              <a:rPr lang="da-DK" dirty="0" smtClean="0"/>
              <a:t> </a:t>
            </a:r>
            <a:r>
              <a:rPr lang="da-DK" dirty="0"/>
              <a:t>(Efeserne </a:t>
            </a:r>
            <a:r>
              <a:rPr lang="da-DK" u="sng" dirty="0">
                <a:hlinkClick r:id="rId2"/>
              </a:rPr>
              <a:t>4:11-16 BNOR)</a:t>
            </a:r>
          </a:p>
          <a:p>
            <a:endParaRPr lang="nb-NO" dirty="0"/>
          </a:p>
        </p:txBody>
      </p:sp>
    </p:spTree>
    <p:extLst>
      <p:ext uri="{BB962C8B-B14F-4D97-AF65-F5344CB8AC3E}">
        <p14:creationId xmlns:p14="http://schemas.microsoft.com/office/powerpoint/2010/main" val="2340907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952400"/>
            <a:ext cx="8229600" cy="5173763"/>
          </a:xfrm>
        </p:spPr>
        <p:txBody>
          <a:bodyPr/>
          <a:lstStyle/>
          <a:p>
            <a:pPr marL="0" indent="0">
              <a:buNone/>
            </a:pPr>
            <a:r>
              <a:rPr lang="nb-NO" dirty="0"/>
              <a:t>Så kommer da troen av det budskapet en hører, og budskapet kommer av Kristi ord. (Romerne </a:t>
            </a:r>
            <a:r>
              <a:rPr lang="nb-NO" u="sng" dirty="0">
                <a:hlinkClick r:id="rId2"/>
              </a:rPr>
              <a:t>10:17 N11BM)</a:t>
            </a:r>
            <a:endParaRPr lang="nb-NO" dirty="0"/>
          </a:p>
        </p:txBody>
      </p:sp>
    </p:spTree>
    <p:extLst>
      <p:ext uri="{BB962C8B-B14F-4D97-AF65-F5344CB8AC3E}">
        <p14:creationId xmlns:p14="http://schemas.microsoft.com/office/powerpoint/2010/main" val="2730567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577212"/>
            <a:ext cx="8229600" cy="5548951"/>
          </a:xfrm>
        </p:spPr>
        <p:txBody>
          <a:bodyPr>
            <a:normAutofit/>
          </a:bodyPr>
          <a:lstStyle/>
          <a:p>
            <a:pPr marL="0" indent="0">
              <a:buNone/>
            </a:pPr>
            <a:r>
              <a:rPr lang="nb-NO" dirty="0"/>
              <a:t>De rullet da steinen bort. Jesus så opp mot himmelen og sa: ”Far i himmelen, takk for at du har hørt meg. Selv vet jeg at du alltid hører meg, men av hensyn til alle som står her, sier jeg det likevel, slik at de kan tro at du har sendt meg.” Han ropte med kraftig stemme: ”Lasarus, kom ut!” Lasarus kom ut inntullet i liksvøpet og med ansiktet dekket av et tørkle. Jesus sa: ”Ta av ham svøpet og la ham gå.” (Johannes 11:41-44 BNOR)</a:t>
            </a:r>
          </a:p>
        </p:txBody>
      </p:sp>
    </p:spTree>
    <p:extLst>
      <p:ext uri="{BB962C8B-B14F-4D97-AF65-F5344CB8AC3E}">
        <p14:creationId xmlns:p14="http://schemas.microsoft.com/office/powerpoint/2010/main" val="1861292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1327588"/>
            <a:ext cx="8229600" cy="5223768"/>
          </a:xfrm>
        </p:spPr>
        <p:txBody>
          <a:bodyPr/>
          <a:lstStyle/>
          <a:p>
            <a:pPr marL="0" indent="0">
              <a:buNone/>
            </a:pPr>
            <a:r>
              <a:rPr lang="nb-NO" dirty="0"/>
              <a:t>Ja, dette har vært Guds plan helt fra tidenes begynnelse, og den blir til virkelighet gjennom det som Jesus Kristus, vår Herre, gjorde for oss. Den som tror på Kristus og lever i fellesskap med ham kan uten frykt komme til Gud og være sikker på å bli tatt imot. Vær ikke lei dere for det jeg må gå i gjennom for deres skyld, for mine lidelser fører til at dere en dag får del i Guds herlighet. </a:t>
            </a:r>
          </a:p>
          <a:p>
            <a:endParaRPr lang="nb-NO" dirty="0"/>
          </a:p>
        </p:txBody>
      </p:sp>
    </p:spTree>
    <p:extLst>
      <p:ext uri="{BB962C8B-B14F-4D97-AF65-F5344CB8AC3E}">
        <p14:creationId xmlns:p14="http://schemas.microsoft.com/office/powerpoint/2010/main" val="1615772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721516"/>
            <a:ext cx="8229600" cy="5404648"/>
          </a:xfrm>
        </p:spPr>
        <p:txBody>
          <a:bodyPr>
            <a:normAutofit fontScale="77500" lnSpcReduction="20000"/>
          </a:bodyPr>
          <a:lstStyle/>
          <a:p>
            <a:pPr marL="0" indent="0">
              <a:buNone/>
            </a:pPr>
            <a:r>
              <a:rPr lang="nb-NO" dirty="0"/>
              <a:t>Når jeg tenker på denne fantastiske planen, faller jeg på kne og tilber Gud, vår Far. Gud som er Far og Skaper til alt i himmelen og på jorden. Jeg ber at Gud, han som er så rik på herlighet, skal la sin Ånd gi dere kraft og indre styrke. Ja, jeg ber at dere skal tro på Kristus av hele hjertet. Hold fast ved den kjærligheten han har vist dere, og hent kraft fra den. Da skal dere sammen med alle som tilhører Gud, forstå den uendelige kjærligheten som finnes hos Kristus: Hvor lang og bred, høy og dyp denne kjærligheten er. Ja, dere skal lære å kjenne kjærligheten hans, som er større enn vi noen gang kan fatte. Gjennom dette skal dere bli mer og mer lik Gud. La oss derfor ære Gud, som virker i oss med sin kraft og kan gjøre langt mer enn vi noen gang kan be om eller forestille oss. Ja, han skal bli æret av menigheten, i alle generasjoner og i all evighet, på grunn av det Jesus Kristus gjorde for oss. (Efeserne </a:t>
            </a:r>
            <a:r>
              <a:rPr lang="nb-NO" u="sng" dirty="0">
                <a:hlinkClick r:id="rId2"/>
              </a:rPr>
              <a:t>3:11-21 BNOR)</a:t>
            </a:r>
            <a:endParaRPr lang="nb-NO" dirty="0"/>
          </a:p>
        </p:txBody>
      </p:sp>
    </p:spTree>
    <p:extLst>
      <p:ext uri="{BB962C8B-B14F-4D97-AF65-F5344CB8AC3E}">
        <p14:creationId xmlns:p14="http://schemas.microsoft.com/office/powerpoint/2010/main" val="4219157162"/>
      </p:ext>
    </p:extLst>
  </p:cSld>
  <p:clrMapOvr>
    <a:masterClrMapping/>
  </p:clrMapOvr>
</p:sld>
</file>

<file path=ppt/theme/theme1.xml><?xml version="1.0" encoding="utf-8"?>
<a:theme xmlns:a="http://schemas.openxmlformats.org/drawingml/2006/main" name="Office-tema">
  <a:themeElements>
    <a:clrScheme name="Egendefinert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TotalTime>
  <Words>1877</Words>
  <Application>Microsoft Macintosh PowerPoint</Application>
  <PresentationFormat>Skjermfremvisning (4:3)</PresentationFormat>
  <Paragraphs>45</Paragraphs>
  <Slides>27</Slides>
  <Notes>0</Notes>
  <HiddenSlides>0</HiddenSlides>
  <MMClips>0</MMClips>
  <ScaleCrop>false</ScaleCrop>
  <HeadingPairs>
    <vt:vector size="4" baseType="variant">
      <vt:variant>
        <vt:lpstr>Tema</vt:lpstr>
      </vt:variant>
      <vt:variant>
        <vt:i4>1</vt:i4>
      </vt:variant>
      <vt:variant>
        <vt:lpstr>Lysbildetitler</vt:lpstr>
      </vt:variant>
      <vt:variant>
        <vt:i4>27</vt:i4>
      </vt:variant>
    </vt:vector>
  </HeadingPairs>
  <TitlesOfParts>
    <vt:vector size="28" baseType="lpstr">
      <vt:lpstr>Office-tema</vt:lpstr>
      <vt:lpstr>INNOVER ER DET NYE UTOVER</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HVOR SPEILER DU DEG?</vt:lpstr>
      <vt:lpstr>PowerPoint-presentasjon</vt:lpstr>
      <vt:lpstr>PowerPoint-presentasjon</vt:lpstr>
      <vt:lpstr>1. En god Gud som elsker deg!</vt:lpstr>
      <vt:lpstr>PowerPoint-presentasjon</vt:lpstr>
      <vt:lpstr>2. Gud synes du er vakker og har skapt deg unikt for en hensikt!</vt:lpstr>
      <vt:lpstr>3. Gud har en god plan for din fremtid</vt:lpstr>
      <vt:lpstr>4. Gud vil det skal gå bra for deg</vt:lpstr>
      <vt:lpstr>5. Seirer over den onde</vt:lpstr>
      <vt:lpstr>6. JESUS</vt:lpstr>
      <vt:lpstr>PowerPoint-presentasjon</vt:lpstr>
      <vt:lpstr>EPIC (OOON)</vt:lpstr>
    </vt:vector>
  </TitlesOfParts>
  <Company>PBU Tentro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INNOVER ER DET NYE UTOVER</dc:title>
  <dc:creator>David Hasseløy</dc:creator>
  <cp:lastModifiedBy>David Hasseløy</cp:lastModifiedBy>
  <cp:revision>4</cp:revision>
  <dcterms:created xsi:type="dcterms:W3CDTF">2014-10-23T09:24:51Z</dcterms:created>
  <dcterms:modified xsi:type="dcterms:W3CDTF">2014-10-23T09:49:02Z</dcterms:modified>
</cp:coreProperties>
</file>